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5" r:id="rId4"/>
    <p:sldMasterId id="2147483648" r:id="rId5"/>
  </p:sldMasterIdLst>
  <p:notesMasterIdLst>
    <p:notesMasterId r:id="rId35"/>
  </p:notesMasterIdLst>
  <p:sldIdLst>
    <p:sldId id="332" r:id="rId6"/>
    <p:sldId id="416" r:id="rId7"/>
    <p:sldId id="521" r:id="rId8"/>
    <p:sldId id="418" r:id="rId9"/>
    <p:sldId id="417" r:id="rId10"/>
    <p:sldId id="420" r:id="rId11"/>
    <p:sldId id="394" r:id="rId12"/>
    <p:sldId id="421" r:id="rId13"/>
    <p:sldId id="419" r:id="rId14"/>
    <p:sldId id="424" r:id="rId15"/>
    <p:sldId id="523" r:id="rId16"/>
    <p:sldId id="425" r:id="rId17"/>
    <p:sldId id="427" r:id="rId18"/>
    <p:sldId id="426" r:id="rId19"/>
    <p:sldId id="428" r:id="rId20"/>
    <p:sldId id="429" r:id="rId21"/>
    <p:sldId id="433" r:id="rId22"/>
    <p:sldId id="430" r:id="rId23"/>
    <p:sldId id="518" r:id="rId24"/>
    <p:sldId id="431" r:id="rId25"/>
    <p:sldId id="519" r:id="rId26"/>
    <p:sldId id="522" r:id="rId27"/>
    <p:sldId id="524" r:id="rId28"/>
    <p:sldId id="509" r:id="rId29"/>
    <p:sldId id="514" r:id="rId30"/>
    <p:sldId id="520" r:id="rId31"/>
    <p:sldId id="516" r:id="rId32"/>
    <p:sldId id="517" r:id="rId33"/>
    <p:sldId id="340" r:id="rId34"/>
  </p:sldIdLst>
  <p:sldSz cx="9144000" cy="5143500" type="screen16x9"/>
  <p:notesSz cx="6858000" cy="9144000"/>
  <p:embeddedFontLst>
    <p:embeddedFont>
      <p:font typeface="PP Object Sans" panose="00000500000000000000" pitchFamily="2" charset="0"/>
      <p:regular r:id="rId36"/>
      <p:bold r:id="rId37"/>
    </p:embeddedFont>
    <p:embeddedFont>
      <p:font typeface="PP Object Sans Heavy" panose="00000900000000000000" pitchFamily="2" charset="0"/>
      <p:bold r:id="rId38"/>
      <p:boldItalic r:id="rId39"/>
    </p:embeddedFont>
    <p:embeddedFont>
      <p:font typeface="PP Object Sans Light" panose="00000400000000000000" pitchFamily="2" charset="0"/>
      <p:regular r:id="rId40"/>
      <p: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7581914-40E7-4FCE-A3B1-5FD87063C26C}">
          <p14:sldIdLst>
            <p14:sldId id="332"/>
            <p14:sldId id="416"/>
            <p14:sldId id="521"/>
            <p14:sldId id="418"/>
            <p14:sldId id="417"/>
            <p14:sldId id="420"/>
            <p14:sldId id="394"/>
            <p14:sldId id="421"/>
            <p14:sldId id="419"/>
            <p14:sldId id="424"/>
            <p14:sldId id="523"/>
            <p14:sldId id="425"/>
            <p14:sldId id="427"/>
            <p14:sldId id="426"/>
            <p14:sldId id="428"/>
            <p14:sldId id="429"/>
            <p14:sldId id="433"/>
            <p14:sldId id="430"/>
            <p14:sldId id="518"/>
            <p14:sldId id="431"/>
            <p14:sldId id="519"/>
            <p14:sldId id="522"/>
            <p14:sldId id="524"/>
            <p14:sldId id="509"/>
            <p14:sldId id="514"/>
            <p14:sldId id="520"/>
            <p14:sldId id="516"/>
            <p14:sldId id="517"/>
            <p14:sldId id="340"/>
          </p14:sldIdLst>
        </p14:section>
        <p14:section name="Cell-cell communication" id="{C8056D74-6DB2-4A34-A7C9-2389F0C46E7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BA4D"/>
    <a:srgbClr val="09BA3B"/>
    <a:srgbClr val="F2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CBC87B-144D-4468-BCA0-5648F2C939D7}" v="421" dt="2025-11-24T23:36:59.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60"/>
  </p:normalViewPr>
  <p:slideViewPr>
    <p:cSldViewPr snapToGrid="0">
      <p:cViewPr varScale="1">
        <p:scale>
          <a:sx n="75" d="100"/>
          <a:sy n="75" d="100"/>
        </p:scale>
        <p:origin x="92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7.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liya Lim" userId="7ce33fe5-fa6a-4679-9b5c-21f90046d285" providerId="ADAL" clId="{34C42168-AB72-41D5-BCDE-BD2EBF4C9CE3}"/>
    <pc:docChg chg="undo custSel addSld delSld modSld sldOrd addSection modSection">
      <pc:chgData name="Yuliya Lim" userId="7ce33fe5-fa6a-4679-9b5c-21f90046d285" providerId="ADAL" clId="{34C42168-AB72-41D5-BCDE-BD2EBF4C9CE3}" dt="2025-11-24T23:38:26.814" v="9213" actId="47"/>
      <pc:docMkLst>
        <pc:docMk/>
      </pc:docMkLst>
      <pc:sldChg chg="del">
        <pc:chgData name="Yuliya Lim" userId="7ce33fe5-fa6a-4679-9b5c-21f90046d285" providerId="ADAL" clId="{34C42168-AB72-41D5-BCDE-BD2EBF4C9CE3}" dt="2025-11-17T12:21:11.854" v="0" actId="47"/>
        <pc:sldMkLst>
          <pc:docMk/>
          <pc:sldMk cId="0" sldId="257"/>
        </pc:sldMkLst>
      </pc:sldChg>
      <pc:sldChg chg="del">
        <pc:chgData name="Yuliya Lim" userId="7ce33fe5-fa6a-4679-9b5c-21f90046d285" providerId="ADAL" clId="{34C42168-AB72-41D5-BCDE-BD2EBF4C9CE3}" dt="2025-11-17T12:21:11.854" v="0" actId="47"/>
        <pc:sldMkLst>
          <pc:docMk/>
          <pc:sldMk cId="0" sldId="258"/>
        </pc:sldMkLst>
      </pc:sldChg>
      <pc:sldChg chg="del">
        <pc:chgData name="Yuliya Lim" userId="7ce33fe5-fa6a-4679-9b5c-21f90046d285" providerId="ADAL" clId="{34C42168-AB72-41D5-BCDE-BD2EBF4C9CE3}" dt="2025-11-17T12:21:11.854" v="0" actId="47"/>
        <pc:sldMkLst>
          <pc:docMk/>
          <pc:sldMk cId="0" sldId="260"/>
        </pc:sldMkLst>
      </pc:sldChg>
      <pc:sldChg chg="del">
        <pc:chgData name="Yuliya Lim" userId="7ce33fe5-fa6a-4679-9b5c-21f90046d285" providerId="ADAL" clId="{34C42168-AB72-41D5-BCDE-BD2EBF4C9CE3}" dt="2025-11-17T12:21:11.854" v="0" actId="47"/>
        <pc:sldMkLst>
          <pc:docMk/>
          <pc:sldMk cId="0" sldId="261"/>
        </pc:sldMkLst>
      </pc:sldChg>
      <pc:sldChg chg="del">
        <pc:chgData name="Yuliya Lim" userId="7ce33fe5-fa6a-4679-9b5c-21f90046d285" providerId="ADAL" clId="{34C42168-AB72-41D5-BCDE-BD2EBF4C9CE3}" dt="2025-11-17T12:21:11.854" v="0" actId="47"/>
        <pc:sldMkLst>
          <pc:docMk/>
          <pc:sldMk cId="0" sldId="268"/>
        </pc:sldMkLst>
      </pc:sldChg>
      <pc:sldChg chg="del">
        <pc:chgData name="Yuliya Lim" userId="7ce33fe5-fa6a-4679-9b5c-21f90046d285" providerId="ADAL" clId="{34C42168-AB72-41D5-BCDE-BD2EBF4C9CE3}" dt="2025-11-17T12:21:11.854" v="0" actId="47"/>
        <pc:sldMkLst>
          <pc:docMk/>
          <pc:sldMk cId="0" sldId="269"/>
        </pc:sldMkLst>
      </pc:sldChg>
      <pc:sldChg chg="del">
        <pc:chgData name="Yuliya Lim" userId="7ce33fe5-fa6a-4679-9b5c-21f90046d285" providerId="ADAL" clId="{34C42168-AB72-41D5-BCDE-BD2EBF4C9CE3}" dt="2025-11-17T12:21:11.854" v="0" actId="47"/>
        <pc:sldMkLst>
          <pc:docMk/>
          <pc:sldMk cId="4251451856" sldId="271"/>
        </pc:sldMkLst>
      </pc:sldChg>
      <pc:sldChg chg="modSp del mod">
        <pc:chgData name="Yuliya Lim" userId="7ce33fe5-fa6a-4679-9b5c-21f90046d285" providerId="ADAL" clId="{34C42168-AB72-41D5-BCDE-BD2EBF4C9CE3}" dt="2025-11-24T23:36:17.821" v="9198" actId="47"/>
        <pc:sldMkLst>
          <pc:docMk/>
          <pc:sldMk cId="0" sldId="272"/>
        </pc:sldMkLst>
      </pc:sldChg>
      <pc:sldChg chg="del">
        <pc:chgData name="Yuliya Lim" userId="7ce33fe5-fa6a-4679-9b5c-21f90046d285" providerId="ADAL" clId="{34C42168-AB72-41D5-BCDE-BD2EBF4C9CE3}" dt="2025-11-24T23:38:26.814" v="9213" actId="47"/>
        <pc:sldMkLst>
          <pc:docMk/>
          <pc:sldMk cId="0" sldId="274"/>
        </pc:sldMkLst>
      </pc:sldChg>
      <pc:sldChg chg="del">
        <pc:chgData name="Yuliya Lim" userId="7ce33fe5-fa6a-4679-9b5c-21f90046d285" providerId="ADAL" clId="{34C42168-AB72-41D5-BCDE-BD2EBF4C9CE3}" dt="2025-11-17T12:21:11.854" v="0" actId="47"/>
        <pc:sldMkLst>
          <pc:docMk/>
          <pc:sldMk cId="4141919879" sldId="275"/>
        </pc:sldMkLst>
      </pc:sldChg>
      <pc:sldChg chg="del">
        <pc:chgData name="Yuliya Lim" userId="7ce33fe5-fa6a-4679-9b5c-21f90046d285" providerId="ADAL" clId="{34C42168-AB72-41D5-BCDE-BD2EBF4C9CE3}" dt="2025-11-17T12:21:11.854" v="0" actId="47"/>
        <pc:sldMkLst>
          <pc:docMk/>
          <pc:sldMk cId="3449324148" sldId="276"/>
        </pc:sldMkLst>
      </pc:sldChg>
      <pc:sldChg chg="del">
        <pc:chgData name="Yuliya Lim" userId="7ce33fe5-fa6a-4679-9b5c-21f90046d285" providerId="ADAL" clId="{34C42168-AB72-41D5-BCDE-BD2EBF4C9CE3}" dt="2025-11-17T12:21:11.854" v="0" actId="47"/>
        <pc:sldMkLst>
          <pc:docMk/>
          <pc:sldMk cId="246506085" sldId="277"/>
        </pc:sldMkLst>
      </pc:sldChg>
      <pc:sldChg chg="del">
        <pc:chgData name="Yuliya Lim" userId="7ce33fe5-fa6a-4679-9b5c-21f90046d285" providerId="ADAL" clId="{34C42168-AB72-41D5-BCDE-BD2EBF4C9CE3}" dt="2025-11-17T12:21:11.854" v="0" actId="47"/>
        <pc:sldMkLst>
          <pc:docMk/>
          <pc:sldMk cId="261547228" sldId="278"/>
        </pc:sldMkLst>
      </pc:sldChg>
      <pc:sldChg chg="del">
        <pc:chgData name="Yuliya Lim" userId="7ce33fe5-fa6a-4679-9b5c-21f90046d285" providerId="ADAL" clId="{34C42168-AB72-41D5-BCDE-BD2EBF4C9CE3}" dt="2025-11-17T12:21:11.854" v="0" actId="47"/>
        <pc:sldMkLst>
          <pc:docMk/>
          <pc:sldMk cId="3392560974" sldId="279"/>
        </pc:sldMkLst>
      </pc:sldChg>
      <pc:sldChg chg="del">
        <pc:chgData name="Yuliya Lim" userId="7ce33fe5-fa6a-4679-9b5c-21f90046d285" providerId="ADAL" clId="{34C42168-AB72-41D5-BCDE-BD2EBF4C9CE3}" dt="2025-11-17T12:21:31.747" v="1" actId="47"/>
        <pc:sldMkLst>
          <pc:docMk/>
          <pc:sldMk cId="0" sldId="281"/>
        </pc:sldMkLst>
      </pc:sldChg>
      <pc:sldChg chg="del">
        <pc:chgData name="Yuliya Lim" userId="7ce33fe5-fa6a-4679-9b5c-21f90046d285" providerId="ADAL" clId="{34C42168-AB72-41D5-BCDE-BD2EBF4C9CE3}" dt="2025-11-17T12:21:31.747" v="1" actId="47"/>
        <pc:sldMkLst>
          <pc:docMk/>
          <pc:sldMk cId="0" sldId="282"/>
        </pc:sldMkLst>
      </pc:sldChg>
      <pc:sldChg chg="del">
        <pc:chgData name="Yuliya Lim" userId="7ce33fe5-fa6a-4679-9b5c-21f90046d285" providerId="ADAL" clId="{34C42168-AB72-41D5-BCDE-BD2EBF4C9CE3}" dt="2025-11-17T12:21:11.854" v="0" actId="47"/>
        <pc:sldMkLst>
          <pc:docMk/>
          <pc:sldMk cId="290129979" sldId="331"/>
        </pc:sldMkLst>
      </pc:sldChg>
      <pc:sldChg chg="modSp mod">
        <pc:chgData name="Yuliya Lim" userId="7ce33fe5-fa6a-4679-9b5c-21f90046d285" providerId="ADAL" clId="{34C42168-AB72-41D5-BCDE-BD2EBF4C9CE3}" dt="2025-11-24T22:29:59.459" v="9080" actId="20577"/>
        <pc:sldMkLst>
          <pc:docMk/>
          <pc:sldMk cId="1523199564" sldId="332"/>
        </pc:sldMkLst>
        <pc:spChg chg="mod">
          <ac:chgData name="Yuliya Lim" userId="7ce33fe5-fa6a-4679-9b5c-21f90046d285" providerId="ADAL" clId="{34C42168-AB72-41D5-BCDE-BD2EBF4C9CE3}" dt="2025-11-20T12:33:48.895" v="685" actId="20577"/>
          <ac:spMkLst>
            <pc:docMk/>
            <pc:sldMk cId="1523199564" sldId="332"/>
            <ac:spMk id="2" creationId="{48B6549C-929C-4F6A-B112-86E0CCB2BD5E}"/>
          </ac:spMkLst>
        </pc:spChg>
        <pc:spChg chg="mod">
          <ac:chgData name="Yuliya Lim" userId="7ce33fe5-fa6a-4679-9b5c-21f90046d285" providerId="ADAL" clId="{34C42168-AB72-41D5-BCDE-BD2EBF4C9CE3}" dt="2025-11-24T22:29:59.459" v="9080" actId="20577"/>
          <ac:spMkLst>
            <pc:docMk/>
            <pc:sldMk cId="1523199564" sldId="332"/>
            <ac:spMk id="3" creationId="{B9D78494-517E-4A12-AF52-40A81E8DB478}"/>
          </ac:spMkLst>
        </pc:spChg>
      </pc:sldChg>
      <pc:sldChg chg="del">
        <pc:chgData name="Yuliya Lim" userId="7ce33fe5-fa6a-4679-9b5c-21f90046d285" providerId="ADAL" clId="{34C42168-AB72-41D5-BCDE-BD2EBF4C9CE3}" dt="2025-11-17T12:21:31.747" v="1" actId="47"/>
        <pc:sldMkLst>
          <pc:docMk/>
          <pc:sldMk cId="1013264476" sldId="335"/>
        </pc:sldMkLst>
      </pc:sldChg>
      <pc:sldChg chg="del">
        <pc:chgData name="Yuliya Lim" userId="7ce33fe5-fa6a-4679-9b5c-21f90046d285" providerId="ADAL" clId="{34C42168-AB72-41D5-BCDE-BD2EBF4C9CE3}" dt="2025-11-17T12:21:11.854" v="0" actId="47"/>
        <pc:sldMkLst>
          <pc:docMk/>
          <pc:sldMk cId="2106920824" sldId="336"/>
        </pc:sldMkLst>
      </pc:sldChg>
      <pc:sldChg chg="del">
        <pc:chgData name="Yuliya Lim" userId="7ce33fe5-fa6a-4679-9b5c-21f90046d285" providerId="ADAL" clId="{34C42168-AB72-41D5-BCDE-BD2EBF4C9CE3}" dt="2025-11-17T12:21:11.854" v="0" actId="47"/>
        <pc:sldMkLst>
          <pc:docMk/>
          <pc:sldMk cId="3192803224" sldId="337"/>
        </pc:sldMkLst>
      </pc:sldChg>
      <pc:sldChg chg="modSp mod ord">
        <pc:chgData name="Yuliya Lim" userId="7ce33fe5-fa6a-4679-9b5c-21f90046d285" providerId="ADAL" clId="{34C42168-AB72-41D5-BCDE-BD2EBF4C9CE3}" dt="2025-11-24T22:29:50.025" v="9068" actId="20577"/>
        <pc:sldMkLst>
          <pc:docMk/>
          <pc:sldMk cId="3908623720" sldId="340"/>
        </pc:sldMkLst>
        <pc:spChg chg="mod">
          <ac:chgData name="Yuliya Lim" userId="7ce33fe5-fa6a-4679-9b5c-21f90046d285" providerId="ADAL" clId="{34C42168-AB72-41D5-BCDE-BD2EBF4C9CE3}" dt="2025-11-24T22:29:50.025" v="9068" actId="20577"/>
          <ac:spMkLst>
            <pc:docMk/>
            <pc:sldMk cId="3908623720" sldId="340"/>
            <ac:spMk id="3" creationId="{B9D78494-517E-4A12-AF52-40A81E8DB478}"/>
          </ac:spMkLst>
        </pc:spChg>
      </pc:sldChg>
      <pc:sldChg chg="del">
        <pc:chgData name="Yuliya Lim" userId="7ce33fe5-fa6a-4679-9b5c-21f90046d285" providerId="ADAL" clId="{34C42168-AB72-41D5-BCDE-BD2EBF4C9CE3}" dt="2025-11-17T12:21:11.854" v="0" actId="47"/>
        <pc:sldMkLst>
          <pc:docMk/>
          <pc:sldMk cId="920109774" sldId="347"/>
        </pc:sldMkLst>
      </pc:sldChg>
      <pc:sldChg chg="del">
        <pc:chgData name="Yuliya Lim" userId="7ce33fe5-fa6a-4679-9b5c-21f90046d285" providerId="ADAL" clId="{34C42168-AB72-41D5-BCDE-BD2EBF4C9CE3}" dt="2025-11-17T12:21:11.854" v="0" actId="47"/>
        <pc:sldMkLst>
          <pc:docMk/>
          <pc:sldMk cId="665183650" sldId="348"/>
        </pc:sldMkLst>
      </pc:sldChg>
      <pc:sldChg chg="del">
        <pc:chgData name="Yuliya Lim" userId="7ce33fe5-fa6a-4679-9b5c-21f90046d285" providerId="ADAL" clId="{34C42168-AB72-41D5-BCDE-BD2EBF4C9CE3}" dt="2025-11-17T12:21:11.854" v="0" actId="47"/>
        <pc:sldMkLst>
          <pc:docMk/>
          <pc:sldMk cId="1742989178" sldId="349"/>
        </pc:sldMkLst>
      </pc:sldChg>
      <pc:sldChg chg="del">
        <pc:chgData name="Yuliya Lim" userId="7ce33fe5-fa6a-4679-9b5c-21f90046d285" providerId="ADAL" clId="{34C42168-AB72-41D5-BCDE-BD2EBF4C9CE3}" dt="2025-11-17T12:21:11.854" v="0" actId="47"/>
        <pc:sldMkLst>
          <pc:docMk/>
          <pc:sldMk cId="4073112151" sldId="350"/>
        </pc:sldMkLst>
      </pc:sldChg>
      <pc:sldChg chg="del">
        <pc:chgData name="Yuliya Lim" userId="7ce33fe5-fa6a-4679-9b5c-21f90046d285" providerId="ADAL" clId="{34C42168-AB72-41D5-BCDE-BD2EBF4C9CE3}" dt="2025-11-17T12:21:11.854" v="0" actId="47"/>
        <pc:sldMkLst>
          <pc:docMk/>
          <pc:sldMk cId="2076511373" sldId="351"/>
        </pc:sldMkLst>
      </pc:sldChg>
      <pc:sldChg chg="del">
        <pc:chgData name="Yuliya Lim" userId="7ce33fe5-fa6a-4679-9b5c-21f90046d285" providerId="ADAL" clId="{34C42168-AB72-41D5-BCDE-BD2EBF4C9CE3}" dt="2025-11-17T12:21:11.854" v="0" actId="47"/>
        <pc:sldMkLst>
          <pc:docMk/>
          <pc:sldMk cId="4196259566" sldId="352"/>
        </pc:sldMkLst>
      </pc:sldChg>
      <pc:sldChg chg="del">
        <pc:chgData name="Yuliya Lim" userId="7ce33fe5-fa6a-4679-9b5c-21f90046d285" providerId="ADAL" clId="{34C42168-AB72-41D5-BCDE-BD2EBF4C9CE3}" dt="2025-11-17T12:21:11.854" v="0" actId="47"/>
        <pc:sldMkLst>
          <pc:docMk/>
          <pc:sldMk cId="1359517533" sldId="353"/>
        </pc:sldMkLst>
      </pc:sldChg>
      <pc:sldChg chg="del">
        <pc:chgData name="Yuliya Lim" userId="7ce33fe5-fa6a-4679-9b5c-21f90046d285" providerId="ADAL" clId="{34C42168-AB72-41D5-BCDE-BD2EBF4C9CE3}" dt="2025-11-17T12:21:11.854" v="0" actId="47"/>
        <pc:sldMkLst>
          <pc:docMk/>
          <pc:sldMk cId="339164181" sldId="354"/>
        </pc:sldMkLst>
      </pc:sldChg>
      <pc:sldChg chg="del">
        <pc:chgData name="Yuliya Lim" userId="7ce33fe5-fa6a-4679-9b5c-21f90046d285" providerId="ADAL" clId="{34C42168-AB72-41D5-BCDE-BD2EBF4C9CE3}" dt="2025-11-17T12:21:11.854" v="0" actId="47"/>
        <pc:sldMkLst>
          <pc:docMk/>
          <pc:sldMk cId="186304188" sldId="355"/>
        </pc:sldMkLst>
      </pc:sldChg>
      <pc:sldChg chg="del">
        <pc:chgData name="Yuliya Lim" userId="7ce33fe5-fa6a-4679-9b5c-21f90046d285" providerId="ADAL" clId="{34C42168-AB72-41D5-BCDE-BD2EBF4C9CE3}" dt="2025-11-17T12:21:11.854" v="0" actId="47"/>
        <pc:sldMkLst>
          <pc:docMk/>
          <pc:sldMk cId="3573342565" sldId="356"/>
        </pc:sldMkLst>
      </pc:sldChg>
      <pc:sldChg chg="del">
        <pc:chgData name="Yuliya Lim" userId="7ce33fe5-fa6a-4679-9b5c-21f90046d285" providerId="ADAL" clId="{34C42168-AB72-41D5-BCDE-BD2EBF4C9CE3}" dt="2025-11-17T12:21:11.854" v="0" actId="47"/>
        <pc:sldMkLst>
          <pc:docMk/>
          <pc:sldMk cId="259117394" sldId="357"/>
        </pc:sldMkLst>
      </pc:sldChg>
      <pc:sldChg chg="del">
        <pc:chgData name="Yuliya Lim" userId="7ce33fe5-fa6a-4679-9b5c-21f90046d285" providerId="ADAL" clId="{34C42168-AB72-41D5-BCDE-BD2EBF4C9CE3}" dt="2025-11-17T12:21:11.854" v="0" actId="47"/>
        <pc:sldMkLst>
          <pc:docMk/>
          <pc:sldMk cId="474734478" sldId="368"/>
        </pc:sldMkLst>
      </pc:sldChg>
      <pc:sldChg chg="del">
        <pc:chgData name="Yuliya Lim" userId="7ce33fe5-fa6a-4679-9b5c-21f90046d285" providerId="ADAL" clId="{34C42168-AB72-41D5-BCDE-BD2EBF4C9CE3}" dt="2025-11-17T12:21:31.747" v="1" actId="47"/>
        <pc:sldMkLst>
          <pc:docMk/>
          <pc:sldMk cId="2424648039" sldId="371"/>
        </pc:sldMkLst>
      </pc:sldChg>
      <pc:sldChg chg="del">
        <pc:chgData name="Yuliya Lim" userId="7ce33fe5-fa6a-4679-9b5c-21f90046d285" providerId="ADAL" clId="{34C42168-AB72-41D5-BCDE-BD2EBF4C9CE3}" dt="2025-11-17T12:21:11.854" v="0" actId="47"/>
        <pc:sldMkLst>
          <pc:docMk/>
          <pc:sldMk cId="1912229435" sldId="372"/>
        </pc:sldMkLst>
      </pc:sldChg>
      <pc:sldChg chg="del">
        <pc:chgData name="Yuliya Lim" userId="7ce33fe5-fa6a-4679-9b5c-21f90046d285" providerId="ADAL" clId="{34C42168-AB72-41D5-BCDE-BD2EBF4C9CE3}" dt="2025-11-17T12:21:11.854" v="0" actId="47"/>
        <pc:sldMkLst>
          <pc:docMk/>
          <pc:sldMk cId="1148716782" sldId="374"/>
        </pc:sldMkLst>
      </pc:sldChg>
      <pc:sldChg chg="del">
        <pc:chgData name="Yuliya Lim" userId="7ce33fe5-fa6a-4679-9b5c-21f90046d285" providerId="ADAL" clId="{34C42168-AB72-41D5-BCDE-BD2EBF4C9CE3}" dt="2025-11-24T23:36:24.028" v="9202" actId="47"/>
        <pc:sldMkLst>
          <pc:docMk/>
          <pc:sldMk cId="592940868" sldId="376"/>
        </pc:sldMkLst>
      </pc:sldChg>
      <pc:sldChg chg="del">
        <pc:chgData name="Yuliya Lim" userId="7ce33fe5-fa6a-4679-9b5c-21f90046d285" providerId="ADAL" clId="{34C42168-AB72-41D5-BCDE-BD2EBF4C9CE3}" dt="2025-11-24T23:36:38.873" v="9205" actId="47"/>
        <pc:sldMkLst>
          <pc:docMk/>
          <pc:sldMk cId="2888562985" sldId="377"/>
        </pc:sldMkLst>
      </pc:sldChg>
      <pc:sldChg chg="del">
        <pc:chgData name="Yuliya Lim" userId="7ce33fe5-fa6a-4679-9b5c-21f90046d285" providerId="ADAL" clId="{34C42168-AB72-41D5-BCDE-BD2EBF4C9CE3}" dt="2025-11-24T23:38:26.814" v="9213" actId="47"/>
        <pc:sldMkLst>
          <pc:docMk/>
          <pc:sldMk cId="804786210" sldId="378"/>
        </pc:sldMkLst>
      </pc:sldChg>
      <pc:sldChg chg="del">
        <pc:chgData name="Yuliya Lim" userId="7ce33fe5-fa6a-4679-9b5c-21f90046d285" providerId="ADAL" clId="{34C42168-AB72-41D5-BCDE-BD2EBF4C9CE3}" dt="2025-11-24T23:38:26.814" v="9213" actId="47"/>
        <pc:sldMkLst>
          <pc:docMk/>
          <pc:sldMk cId="3551371065" sldId="379"/>
        </pc:sldMkLst>
      </pc:sldChg>
      <pc:sldChg chg="del">
        <pc:chgData name="Yuliya Lim" userId="7ce33fe5-fa6a-4679-9b5c-21f90046d285" providerId="ADAL" clId="{34C42168-AB72-41D5-BCDE-BD2EBF4C9CE3}" dt="2025-11-24T23:37:35.420" v="9211" actId="47"/>
        <pc:sldMkLst>
          <pc:docMk/>
          <pc:sldMk cId="765866061" sldId="380"/>
        </pc:sldMkLst>
      </pc:sldChg>
      <pc:sldChg chg="del">
        <pc:chgData name="Yuliya Lim" userId="7ce33fe5-fa6a-4679-9b5c-21f90046d285" providerId="ADAL" clId="{34C42168-AB72-41D5-BCDE-BD2EBF4C9CE3}" dt="2025-11-24T23:38:26.814" v="9213" actId="47"/>
        <pc:sldMkLst>
          <pc:docMk/>
          <pc:sldMk cId="2352425239" sldId="381"/>
        </pc:sldMkLst>
      </pc:sldChg>
      <pc:sldChg chg="del">
        <pc:chgData name="Yuliya Lim" userId="7ce33fe5-fa6a-4679-9b5c-21f90046d285" providerId="ADAL" clId="{34C42168-AB72-41D5-BCDE-BD2EBF4C9CE3}" dt="2025-11-17T12:21:11.854" v="0" actId="47"/>
        <pc:sldMkLst>
          <pc:docMk/>
          <pc:sldMk cId="284922021" sldId="382"/>
        </pc:sldMkLst>
      </pc:sldChg>
      <pc:sldChg chg="del">
        <pc:chgData name="Yuliya Lim" userId="7ce33fe5-fa6a-4679-9b5c-21f90046d285" providerId="ADAL" clId="{34C42168-AB72-41D5-BCDE-BD2EBF4C9CE3}" dt="2025-11-17T12:21:11.854" v="0" actId="47"/>
        <pc:sldMkLst>
          <pc:docMk/>
          <pc:sldMk cId="270453037" sldId="383"/>
        </pc:sldMkLst>
      </pc:sldChg>
      <pc:sldChg chg="del">
        <pc:chgData name="Yuliya Lim" userId="7ce33fe5-fa6a-4679-9b5c-21f90046d285" providerId="ADAL" clId="{34C42168-AB72-41D5-BCDE-BD2EBF4C9CE3}" dt="2025-11-17T12:21:11.854" v="0" actId="47"/>
        <pc:sldMkLst>
          <pc:docMk/>
          <pc:sldMk cId="588781684" sldId="384"/>
        </pc:sldMkLst>
      </pc:sldChg>
      <pc:sldChg chg="del">
        <pc:chgData name="Yuliya Lim" userId="7ce33fe5-fa6a-4679-9b5c-21f90046d285" providerId="ADAL" clId="{34C42168-AB72-41D5-BCDE-BD2EBF4C9CE3}" dt="2025-11-17T12:21:11.854" v="0" actId="47"/>
        <pc:sldMkLst>
          <pc:docMk/>
          <pc:sldMk cId="1837540719" sldId="385"/>
        </pc:sldMkLst>
      </pc:sldChg>
      <pc:sldChg chg="del">
        <pc:chgData name="Yuliya Lim" userId="7ce33fe5-fa6a-4679-9b5c-21f90046d285" providerId="ADAL" clId="{34C42168-AB72-41D5-BCDE-BD2EBF4C9CE3}" dt="2025-11-17T12:21:11.854" v="0" actId="47"/>
        <pc:sldMkLst>
          <pc:docMk/>
          <pc:sldMk cId="316544451" sldId="386"/>
        </pc:sldMkLst>
      </pc:sldChg>
      <pc:sldChg chg="del">
        <pc:chgData name="Yuliya Lim" userId="7ce33fe5-fa6a-4679-9b5c-21f90046d285" providerId="ADAL" clId="{34C42168-AB72-41D5-BCDE-BD2EBF4C9CE3}" dt="2025-11-17T12:21:11.854" v="0" actId="47"/>
        <pc:sldMkLst>
          <pc:docMk/>
          <pc:sldMk cId="1378140981" sldId="387"/>
        </pc:sldMkLst>
      </pc:sldChg>
      <pc:sldChg chg="del">
        <pc:chgData name="Yuliya Lim" userId="7ce33fe5-fa6a-4679-9b5c-21f90046d285" providerId="ADAL" clId="{34C42168-AB72-41D5-BCDE-BD2EBF4C9CE3}" dt="2025-11-17T12:21:11.854" v="0" actId="47"/>
        <pc:sldMkLst>
          <pc:docMk/>
          <pc:sldMk cId="3206649058" sldId="388"/>
        </pc:sldMkLst>
      </pc:sldChg>
      <pc:sldChg chg="del">
        <pc:chgData name="Yuliya Lim" userId="7ce33fe5-fa6a-4679-9b5c-21f90046d285" providerId="ADAL" clId="{34C42168-AB72-41D5-BCDE-BD2EBF4C9CE3}" dt="2025-11-17T12:21:11.854" v="0" actId="47"/>
        <pc:sldMkLst>
          <pc:docMk/>
          <pc:sldMk cId="3006478069" sldId="389"/>
        </pc:sldMkLst>
      </pc:sldChg>
      <pc:sldChg chg="del">
        <pc:chgData name="Yuliya Lim" userId="7ce33fe5-fa6a-4679-9b5c-21f90046d285" providerId="ADAL" clId="{34C42168-AB72-41D5-BCDE-BD2EBF4C9CE3}" dt="2025-11-24T23:36:20.494" v="9199" actId="47"/>
        <pc:sldMkLst>
          <pc:docMk/>
          <pc:sldMk cId="572364114" sldId="392"/>
        </pc:sldMkLst>
      </pc:sldChg>
      <pc:sldChg chg="modSp mod ord">
        <pc:chgData name="Yuliya Lim" userId="7ce33fe5-fa6a-4679-9b5c-21f90046d285" providerId="ADAL" clId="{34C42168-AB72-41D5-BCDE-BD2EBF4C9CE3}" dt="2025-11-24T18:08:49.930" v="6840" actId="20577"/>
        <pc:sldMkLst>
          <pc:docMk/>
          <pc:sldMk cId="678469602" sldId="394"/>
        </pc:sldMkLst>
        <pc:spChg chg="mod">
          <ac:chgData name="Yuliya Lim" userId="7ce33fe5-fa6a-4679-9b5c-21f90046d285" providerId="ADAL" clId="{34C42168-AB72-41D5-BCDE-BD2EBF4C9CE3}" dt="2025-11-20T17:19:40.702" v="2109" actId="1076"/>
          <ac:spMkLst>
            <pc:docMk/>
            <pc:sldMk cId="678469602" sldId="394"/>
            <ac:spMk id="213" creationId="{00000000-0000-0000-0000-000000000000}"/>
          </ac:spMkLst>
        </pc:spChg>
        <pc:spChg chg="mod">
          <ac:chgData name="Yuliya Lim" userId="7ce33fe5-fa6a-4679-9b5c-21f90046d285" providerId="ADAL" clId="{34C42168-AB72-41D5-BCDE-BD2EBF4C9CE3}" dt="2025-11-24T18:08:49.930" v="6840" actId="20577"/>
          <ac:spMkLst>
            <pc:docMk/>
            <pc:sldMk cId="678469602" sldId="394"/>
            <ac:spMk id="217" creationId="{00000000-0000-0000-0000-000000000000}"/>
          </ac:spMkLst>
        </pc:spChg>
        <pc:picChg chg="mod">
          <ac:chgData name="Yuliya Lim" userId="7ce33fe5-fa6a-4679-9b5c-21f90046d285" providerId="ADAL" clId="{34C42168-AB72-41D5-BCDE-BD2EBF4C9CE3}" dt="2025-11-20T17:19:37.666" v="2108" actId="1076"/>
          <ac:picMkLst>
            <pc:docMk/>
            <pc:sldMk cId="678469602" sldId="394"/>
            <ac:picMk id="218" creationId="{00000000-0000-0000-0000-000000000000}"/>
          </ac:picMkLst>
        </pc:picChg>
      </pc:sldChg>
      <pc:sldChg chg="del">
        <pc:chgData name="Yuliya Lim" userId="7ce33fe5-fa6a-4679-9b5c-21f90046d285" providerId="ADAL" clId="{34C42168-AB72-41D5-BCDE-BD2EBF4C9CE3}" dt="2025-11-24T23:37:08.107" v="9210" actId="47"/>
        <pc:sldMkLst>
          <pc:docMk/>
          <pc:sldMk cId="3869884615" sldId="395"/>
        </pc:sldMkLst>
      </pc:sldChg>
      <pc:sldChg chg="del">
        <pc:chgData name="Yuliya Lim" userId="7ce33fe5-fa6a-4679-9b5c-21f90046d285" providerId="ADAL" clId="{34C42168-AB72-41D5-BCDE-BD2EBF4C9CE3}" dt="2025-11-24T23:36:22.554" v="9201" actId="47"/>
        <pc:sldMkLst>
          <pc:docMk/>
          <pc:sldMk cId="1172352926" sldId="396"/>
        </pc:sldMkLst>
      </pc:sldChg>
      <pc:sldChg chg="del">
        <pc:chgData name="Yuliya Lim" userId="7ce33fe5-fa6a-4679-9b5c-21f90046d285" providerId="ADAL" clId="{34C42168-AB72-41D5-BCDE-BD2EBF4C9CE3}" dt="2025-11-24T23:36:32.570" v="9203" actId="47"/>
        <pc:sldMkLst>
          <pc:docMk/>
          <pc:sldMk cId="3137709068" sldId="398"/>
        </pc:sldMkLst>
      </pc:sldChg>
      <pc:sldChg chg="del">
        <pc:chgData name="Yuliya Lim" userId="7ce33fe5-fa6a-4679-9b5c-21f90046d285" providerId="ADAL" clId="{34C42168-AB72-41D5-BCDE-BD2EBF4C9CE3}" dt="2025-11-24T23:36:41.590" v="9207" actId="47"/>
        <pc:sldMkLst>
          <pc:docMk/>
          <pc:sldMk cId="452404201" sldId="399"/>
        </pc:sldMkLst>
      </pc:sldChg>
      <pc:sldChg chg="del">
        <pc:chgData name="Yuliya Lim" userId="7ce33fe5-fa6a-4679-9b5c-21f90046d285" providerId="ADAL" clId="{34C42168-AB72-41D5-BCDE-BD2EBF4C9CE3}" dt="2025-11-24T23:36:35.593" v="9204" actId="47"/>
        <pc:sldMkLst>
          <pc:docMk/>
          <pc:sldMk cId="2367938102" sldId="400"/>
        </pc:sldMkLst>
      </pc:sldChg>
      <pc:sldChg chg="del">
        <pc:chgData name="Yuliya Lim" userId="7ce33fe5-fa6a-4679-9b5c-21f90046d285" providerId="ADAL" clId="{34C42168-AB72-41D5-BCDE-BD2EBF4C9CE3}" dt="2025-11-24T23:36:41.231" v="9206" actId="47"/>
        <pc:sldMkLst>
          <pc:docMk/>
          <pc:sldMk cId="1235570596" sldId="401"/>
        </pc:sldMkLst>
      </pc:sldChg>
      <pc:sldChg chg="del">
        <pc:chgData name="Yuliya Lim" userId="7ce33fe5-fa6a-4679-9b5c-21f90046d285" providerId="ADAL" clId="{34C42168-AB72-41D5-BCDE-BD2EBF4C9CE3}" dt="2025-11-17T12:21:11.854" v="0" actId="47"/>
        <pc:sldMkLst>
          <pc:docMk/>
          <pc:sldMk cId="3015937817" sldId="402"/>
        </pc:sldMkLst>
      </pc:sldChg>
      <pc:sldChg chg="del">
        <pc:chgData name="Yuliya Lim" userId="7ce33fe5-fa6a-4679-9b5c-21f90046d285" providerId="ADAL" clId="{34C42168-AB72-41D5-BCDE-BD2EBF4C9CE3}" dt="2025-11-17T12:21:11.854" v="0" actId="47"/>
        <pc:sldMkLst>
          <pc:docMk/>
          <pc:sldMk cId="874298747" sldId="403"/>
        </pc:sldMkLst>
      </pc:sldChg>
      <pc:sldChg chg="del">
        <pc:chgData name="Yuliya Lim" userId="7ce33fe5-fa6a-4679-9b5c-21f90046d285" providerId="ADAL" clId="{34C42168-AB72-41D5-BCDE-BD2EBF4C9CE3}" dt="2025-11-17T12:21:11.854" v="0" actId="47"/>
        <pc:sldMkLst>
          <pc:docMk/>
          <pc:sldMk cId="2327585254" sldId="404"/>
        </pc:sldMkLst>
      </pc:sldChg>
      <pc:sldChg chg="del">
        <pc:chgData name="Yuliya Lim" userId="7ce33fe5-fa6a-4679-9b5c-21f90046d285" providerId="ADAL" clId="{34C42168-AB72-41D5-BCDE-BD2EBF4C9CE3}" dt="2025-11-17T12:21:11.854" v="0" actId="47"/>
        <pc:sldMkLst>
          <pc:docMk/>
          <pc:sldMk cId="2775381641" sldId="405"/>
        </pc:sldMkLst>
      </pc:sldChg>
      <pc:sldChg chg="del">
        <pc:chgData name="Yuliya Lim" userId="7ce33fe5-fa6a-4679-9b5c-21f90046d285" providerId="ADAL" clId="{34C42168-AB72-41D5-BCDE-BD2EBF4C9CE3}" dt="2025-11-17T12:21:11.854" v="0" actId="47"/>
        <pc:sldMkLst>
          <pc:docMk/>
          <pc:sldMk cId="2707046561" sldId="406"/>
        </pc:sldMkLst>
      </pc:sldChg>
      <pc:sldChg chg="del">
        <pc:chgData name="Yuliya Lim" userId="7ce33fe5-fa6a-4679-9b5c-21f90046d285" providerId="ADAL" clId="{34C42168-AB72-41D5-BCDE-BD2EBF4C9CE3}" dt="2025-11-17T12:21:11.854" v="0" actId="47"/>
        <pc:sldMkLst>
          <pc:docMk/>
          <pc:sldMk cId="2321779681" sldId="407"/>
        </pc:sldMkLst>
      </pc:sldChg>
      <pc:sldChg chg="del">
        <pc:chgData name="Yuliya Lim" userId="7ce33fe5-fa6a-4679-9b5c-21f90046d285" providerId="ADAL" clId="{34C42168-AB72-41D5-BCDE-BD2EBF4C9CE3}" dt="2025-11-17T12:21:11.854" v="0" actId="47"/>
        <pc:sldMkLst>
          <pc:docMk/>
          <pc:sldMk cId="3914683715" sldId="408"/>
        </pc:sldMkLst>
      </pc:sldChg>
      <pc:sldChg chg="del">
        <pc:chgData name="Yuliya Lim" userId="7ce33fe5-fa6a-4679-9b5c-21f90046d285" providerId="ADAL" clId="{34C42168-AB72-41D5-BCDE-BD2EBF4C9CE3}" dt="2025-11-17T12:21:11.854" v="0" actId="47"/>
        <pc:sldMkLst>
          <pc:docMk/>
          <pc:sldMk cId="1273193299" sldId="409"/>
        </pc:sldMkLst>
      </pc:sldChg>
      <pc:sldChg chg="del">
        <pc:chgData name="Yuliya Lim" userId="7ce33fe5-fa6a-4679-9b5c-21f90046d285" providerId="ADAL" clId="{34C42168-AB72-41D5-BCDE-BD2EBF4C9CE3}" dt="2025-11-24T23:36:21.163" v="9200" actId="47"/>
        <pc:sldMkLst>
          <pc:docMk/>
          <pc:sldMk cId="1711565893" sldId="410"/>
        </pc:sldMkLst>
      </pc:sldChg>
      <pc:sldChg chg="del">
        <pc:chgData name="Yuliya Lim" userId="7ce33fe5-fa6a-4679-9b5c-21f90046d285" providerId="ADAL" clId="{34C42168-AB72-41D5-BCDE-BD2EBF4C9CE3}" dt="2025-11-24T23:37:53.428" v="9212" actId="47"/>
        <pc:sldMkLst>
          <pc:docMk/>
          <pc:sldMk cId="3172794439" sldId="411"/>
        </pc:sldMkLst>
      </pc:sldChg>
      <pc:sldChg chg="del">
        <pc:chgData name="Yuliya Lim" userId="7ce33fe5-fa6a-4679-9b5c-21f90046d285" providerId="ADAL" clId="{34C42168-AB72-41D5-BCDE-BD2EBF4C9CE3}" dt="2025-11-17T12:21:39.359" v="2" actId="47"/>
        <pc:sldMkLst>
          <pc:docMk/>
          <pc:sldMk cId="1102221497" sldId="412"/>
        </pc:sldMkLst>
      </pc:sldChg>
      <pc:sldChg chg="addSp delSp modSp new del mod">
        <pc:chgData name="Yuliya Lim" userId="7ce33fe5-fa6a-4679-9b5c-21f90046d285" providerId="ADAL" clId="{34C42168-AB72-41D5-BCDE-BD2EBF4C9CE3}" dt="2025-11-24T23:36:57.520" v="9208" actId="2696"/>
        <pc:sldMkLst>
          <pc:docMk/>
          <pc:sldMk cId="3140636499" sldId="412"/>
        </pc:sldMkLst>
        <pc:spChg chg="mod">
          <ac:chgData name="Yuliya Lim" userId="7ce33fe5-fa6a-4679-9b5c-21f90046d285" providerId="ADAL" clId="{34C42168-AB72-41D5-BCDE-BD2EBF4C9CE3}" dt="2025-11-17T12:22:39.967" v="57" actId="20577"/>
          <ac:spMkLst>
            <pc:docMk/>
            <pc:sldMk cId="3140636499" sldId="412"/>
            <ac:spMk id="2" creationId="{48CF3AF2-68CF-8582-3DBA-A67323CE3189}"/>
          </ac:spMkLst>
        </pc:spChg>
        <pc:spChg chg="mod">
          <ac:chgData name="Yuliya Lim" userId="7ce33fe5-fa6a-4679-9b5c-21f90046d285" providerId="ADAL" clId="{34C42168-AB72-41D5-BCDE-BD2EBF4C9CE3}" dt="2025-11-17T12:30:26.123" v="96" actId="1076"/>
          <ac:spMkLst>
            <pc:docMk/>
            <pc:sldMk cId="3140636499" sldId="412"/>
            <ac:spMk id="3" creationId="{FDEC4788-CCB1-8D0E-19C7-881A88B22EB1}"/>
          </ac:spMkLst>
        </pc:spChg>
        <pc:picChg chg="add mod">
          <ac:chgData name="Yuliya Lim" userId="7ce33fe5-fa6a-4679-9b5c-21f90046d285" providerId="ADAL" clId="{34C42168-AB72-41D5-BCDE-BD2EBF4C9CE3}" dt="2025-11-17T12:30:34.769" v="99" actId="1076"/>
          <ac:picMkLst>
            <pc:docMk/>
            <pc:sldMk cId="3140636499" sldId="412"/>
            <ac:picMk id="10" creationId="{6CA6209F-F427-BE77-5C0B-E1B35F057458}"/>
          </ac:picMkLst>
        </pc:picChg>
        <pc:picChg chg="add mod">
          <ac:chgData name="Yuliya Lim" userId="7ce33fe5-fa6a-4679-9b5c-21f90046d285" providerId="ADAL" clId="{34C42168-AB72-41D5-BCDE-BD2EBF4C9CE3}" dt="2025-11-17T12:30:30.853" v="98" actId="208"/>
          <ac:picMkLst>
            <pc:docMk/>
            <pc:sldMk cId="3140636499" sldId="412"/>
            <ac:picMk id="12" creationId="{1A9B9F19-AF32-49C2-33AC-1A7E3973291F}"/>
          </ac:picMkLst>
        </pc:picChg>
      </pc:sldChg>
      <pc:sldChg chg="add del">
        <pc:chgData name="Yuliya Lim" userId="7ce33fe5-fa6a-4679-9b5c-21f90046d285" providerId="ADAL" clId="{34C42168-AB72-41D5-BCDE-BD2EBF4C9CE3}" dt="2025-11-24T23:38:26.814" v="9213" actId="47"/>
        <pc:sldMkLst>
          <pc:docMk/>
          <pc:sldMk cId="3648909752" sldId="412"/>
        </pc:sldMkLst>
      </pc:sldChg>
      <pc:sldChg chg="add del">
        <pc:chgData name="Yuliya Lim" userId="7ce33fe5-fa6a-4679-9b5c-21f90046d285" providerId="ADAL" clId="{34C42168-AB72-41D5-BCDE-BD2EBF4C9CE3}" dt="2025-11-24T23:38:26.814" v="9213" actId="47"/>
        <pc:sldMkLst>
          <pc:docMk/>
          <pc:sldMk cId="2311455181" sldId="413"/>
        </pc:sldMkLst>
      </pc:sldChg>
      <pc:sldChg chg="addSp delSp modSp new del mod">
        <pc:chgData name="Yuliya Lim" userId="7ce33fe5-fa6a-4679-9b5c-21f90046d285" providerId="ADAL" clId="{34C42168-AB72-41D5-BCDE-BD2EBF4C9CE3}" dt="2025-11-24T23:36:57.520" v="9208" actId="2696"/>
        <pc:sldMkLst>
          <pc:docMk/>
          <pc:sldMk cId="3402714896" sldId="413"/>
        </pc:sldMkLst>
        <pc:spChg chg="mod">
          <ac:chgData name="Yuliya Lim" userId="7ce33fe5-fa6a-4679-9b5c-21f90046d285" providerId="ADAL" clId="{34C42168-AB72-41D5-BCDE-BD2EBF4C9CE3}" dt="2025-11-21T17:44:25.759" v="4938" actId="404"/>
          <ac:spMkLst>
            <pc:docMk/>
            <pc:sldMk cId="3402714896" sldId="413"/>
            <ac:spMk id="2" creationId="{20B79A13-198D-2E4D-761C-0DEDA856383B}"/>
          </ac:spMkLst>
        </pc:spChg>
        <pc:spChg chg="add mod">
          <ac:chgData name="Yuliya Lim" userId="7ce33fe5-fa6a-4679-9b5c-21f90046d285" providerId="ADAL" clId="{34C42168-AB72-41D5-BCDE-BD2EBF4C9CE3}" dt="2025-11-21T17:43:58.785" v="4922" actId="20577"/>
          <ac:spMkLst>
            <pc:docMk/>
            <pc:sldMk cId="3402714896" sldId="413"/>
            <ac:spMk id="7" creationId="{2E28A470-12CC-3240-22B7-DB42745A24F4}"/>
          </ac:spMkLst>
        </pc:spChg>
        <pc:spChg chg="add mod">
          <ac:chgData name="Yuliya Lim" userId="7ce33fe5-fa6a-4679-9b5c-21f90046d285" providerId="ADAL" clId="{34C42168-AB72-41D5-BCDE-BD2EBF4C9CE3}" dt="2025-11-17T13:03:01.126" v="536" actId="1076"/>
          <ac:spMkLst>
            <pc:docMk/>
            <pc:sldMk cId="3402714896" sldId="413"/>
            <ac:spMk id="8" creationId="{A1FA616D-197A-212F-52F0-F2B8DD5F0BBC}"/>
          </ac:spMkLst>
        </pc:spChg>
        <pc:picChg chg="add mod">
          <ac:chgData name="Yuliya Lim" userId="7ce33fe5-fa6a-4679-9b5c-21f90046d285" providerId="ADAL" clId="{34C42168-AB72-41D5-BCDE-BD2EBF4C9CE3}" dt="2025-11-17T12:57:58.301" v="473" actId="1076"/>
          <ac:picMkLst>
            <pc:docMk/>
            <pc:sldMk cId="3402714896" sldId="413"/>
            <ac:picMk id="6" creationId="{74E05E8E-52B0-5A37-5D4D-820A8313B9BB}"/>
          </ac:picMkLst>
        </pc:picChg>
      </pc:sldChg>
      <pc:sldChg chg="addSp modSp new del mod">
        <pc:chgData name="Yuliya Lim" userId="7ce33fe5-fa6a-4679-9b5c-21f90046d285" providerId="ADAL" clId="{34C42168-AB72-41D5-BCDE-BD2EBF4C9CE3}" dt="2025-11-24T23:38:26.814" v="9213" actId="47"/>
        <pc:sldMkLst>
          <pc:docMk/>
          <pc:sldMk cId="3705006590" sldId="414"/>
        </pc:sldMkLst>
        <pc:spChg chg="mod">
          <ac:chgData name="Yuliya Lim" userId="7ce33fe5-fa6a-4679-9b5c-21f90046d285" providerId="ADAL" clId="{34C42168-AB72-41D5-BCDE-BD2EBF4C9CE3}" dt="2025-11-17T13:19:05.052" v="598" actId="20577"/>
          <ac:spMkLst>
            <pc:docMk/>
            <pc:sldMk cId="3705006590" sldId="414"/>
            <ac:spMk id="2" creationId="{EDA7FC16-A6A8-361F-8112-1988AFA87CA1}"/>
          </ac:spMkLst>
        </pc:spChg>
        <pc:spChg chg="mod">
          <ac:chgData name="Yuliya Lim" userId="7ce33fe5-fa6a-4679-9b5c-21f90046d285" providerId="ADAL" clId="{34C42168-AB72-41D5-BCDE-BD2EBF4C9CE3}" dt="2025-11-17T13:23:52.660" v="660" actId="404"/>
          <ac:spMkLst>
            <pc:docMk/>
            <pc:sldMk cId="3705006590" sldId="414"/>
            <ac:spMk id="3" creationId="{D5D99F9F-EBEF-5C2A-FFB4-A60587C3C2C4}"/>
          </ac:spMkLst>
        </pc:spChg>
        <pc:graphicFrameChg chg="add mod">
          <ac:chgData name="Yuliya Lim" userId="7ce33fe5-fa6a-4679-9b5c-21f90046d285" providerId="ADAL" clId="{34C42168-AB72-41D5-BCDE-BD2EBF4C9CE3}" dt="2025-11-17T13:23:59.738" v="662" actId="1076"/>
          <ac:graphicFrameMkLst>
            <pc:docMk/>
            <pc:sldMk cId="3705006590" sldId="414"/>
            <ac:graphicFrameMk id="5" creationId="{3F0599E7-A77B-C588-0987-9505275A5E71}"/>
          </ac:graphicFrameMkLst>
        </pc:graphicFrameChg>
      </pc:sldChg>
      <pc:sldChg chg="addSp delSp modSp new del mod ord">
        <pc:chgData name="Yuliya Lim" userId="7ce33fe5-fa6a-4679-9b5c-21f90046d285" providerId="ADAL" clId="{34C42168-AB72-41D5-BCDE-BD2EBF4C9CE3}" dt="2025-11-24T23:36:16.304" v="9197" actId="47"/>
        <pc:sldMkLst>
          <pc:docMk/>
          <pc:sldMk cId="3899223094" sldId="415"/>
        </pc:sldMkLst>
      </pc:sldChg>
      <pc:sldChg chg="new del">
        <pc:chgData name="Yuliya Lim" userId="7ce33fe5-fa6a-4679-9b5c-21f90046d285" providerId="ADAL" clId="{34C42168-AB72-41D5-BCDE-BD2EBF4C9CE3}" dt="2025-11-20T15:09:41.496" v="701" actId="680"/>
        <pc:sldMkLst>
          <pc:docMk/>
          <pc:sldMk cId="1792833962" sldId="416"/>
        </pc:sldMkLst>
      </pc:sldChg>
      <pc:sldChg chg="addSp delSp modSp new mod modClrScheme modAnim chgLayout">
        <pc:chgData name="Yuliya Lim" userId="7ce33fe5-fa6a-4679-9b5c-21f90046d285" providerId="ADAL" clId="{34C42168-AB72-41D5-BCDE-BD2EBF4C9CE3}" dt="2025-11-24T22:38:09.479" v="9082"/>
        <pc:sldMkLst>
          <pc:docMk/>
          <pc:sldMk cId="3530480262" sldId="416"/>
        </pc:sldMkLst>
        <pc:spChg chg="add mod ord">
          <ac:chgData name="Yuliya Lim" userId="7ce33fe5-fa6a-4679-9b5c-21f90046d285" providerId="ADAL" clId="{34C42168-AB72-41D5-BCDE-BD2EBF4C9CE3}" dt="2025-11-24T12:07:33.775" v="4948" actId="20577"/>
          <ac:spMkLst>
            <pc:docMk/>
            <pc:sldMk cId="3530480262" sldId="416"/>
            <ac:spMk id="3" creationId="{FFEFC1EC-C867-370C-A7F5-777B8D2CDC7E}"/>
          </ac:spMkLst>
        </pc:spChg>
        <pc:spChg chg="add mod ord">
          <ac:chgData name="Yuliya Lim" userId="7ce33fe5-fa6a-4679-9b5c-21f90046d285" providerId="ADAL" clId="{34C42168-AB72-41D5-BCDE-BD2EBF4C9CE3}" dt="2025-11-24T12:56:34.294" v="6246" actId="20577"/>
          <ac:spMkLst>
            <pc:docMk/>
            <pc:sldMk cId="3530480262" sldId="416"/>
            <ac:spMk id="4" creationId="{BB817C2B-8DA9-D167-0524-BF02DBC8C385}"/>
          </ac:spMkLst>
        </pc:spChg>
        <pc:spChg chg="add del mod">
          <ac:chgData name="Yuliya Lim" userId="7ce33fe5-fa6a-4679-9b5c-21f90046d285" providerId="ADAL" clId="{34C42168-AB72-41D5-BCDE-BD2EBF4C9CE3}" dt="2025-11-24T12:24:21.010" v="5529" actId="21"/>
          <ac:spMkLst>
            <pc:docMk/>
            <pc:sldMk cId="3530480262" sldId="416"/>
            <ac:spMk id="5" creationId="{95BAD238-8722-8716-E710-A657ACABB1B6}"/>
          </ac:spMkLst>
        </pc:spChg>
        <pc:spChg chg="add del mod">
          <ac:chgData name="Yuliya Lim" userId="7ce33fe5-fa6a-4679-9b5c-21f90046d285" providerId="ADAL" clId="{34C42168-AB72-41D5-BCDE-BD2EBF4C9CE3}" dt="2025-11-24T12:13:39.138" v="5336" actId="478"/>
          <ac:spMkLst>
            <pc:docMk/>
            <pc:sldMk cId="3530480262" sldId="416"/>
            <ac:spMk id="8" creationId="{3189F523-7F99-548F-DEF8-7F51E6A9069B}"/>
          </ac:spMkLst>
        </pc:spChg>
        <pc:spChg chg="add mod">
          <ac:chgData name="Yuliya Lim" userId="7ce33fe5-fa6a-4679-9b5c-21f90046d285" providerId="ADAL" clId="{34C42168-AB72-41D5-BCDE-BD2EBF4C9CE3}" dt="2025-11-24T12:55:59.982" v="6239" actId="14100"/>
          <ac:spMkLst>
            <pc:docMk/>
            <pc:sldMk cId="3530480262" sldId="416"/>
            <ac:spMk id="12" creationId="{5A5124B8-0829-EFEF-B41F-9BFEBDC2441A}"/>
          </ac:spMkLst>
        </pc:spChg>
        <pc:picChg chg="add mod">
          <ac:chgData name="Yuliya Lim" userId="7ce33fe5-fa6a-4679-9b5c-21f90046d285" providerId="ADAL" clId="{34C42168-AB72-41D5-BCDE-BD2EBF4C9CE3}" dt="2025-11-24T12:11:14.412" v="5064" actId="208"/>
          <ac:picMkLst>
            <pc:docMk/>
            <pc:sldMk cId="3530480262" sldId="416"/>
            <ac:picMk id="6" creationId="{3E71A5D0-C707-BA42-099E-67198B0C2DA1}"/>
          </ac:picMkLst>
        </pc:picChg>
        <pc:picChg chg="add mod modCrop">
          <ac:chgData name="Yuliya Lim" userId="7ce33fe5-fa6a-4679-9b5c-21f90046d285" providerId="ADAL" clId="{34C42168-AB72-41D5-BCDE-BD2EBF4C9CE3}" dt="2025-11-24T12:53:40.762" v="6207" actId="1076"/>
          <ac:picMkLst>
            <pc:docMk/>
            <pc:sldMk cId="3530480262" sldId="416"/>
            <ac:picMk id="10" creationId="{4020EE71-04C1-7D26-855B-AAAD25A47A3F}"/>
          </ac:picMkLst>
        </pc:picChg>
        <pc:picChg chg="add mod">
          <ac:chgData name="Yuliya Lim" userId="7ce33fe5-fa6a-4679-9b5c-21f90046d285" providerId="ADAL" clId="{34C42168-AB72-41D5-BCDE-BD2EBF4C9CE3}" dt="2025-11-24T12:53:39.952" v="6206" actId="1076"/>
          <ac:picMkLst>
            <pc:docMk/>
            <pc:sldMk cId="3530480262" sldId="416"/>
            <ac:picMk id="11" creationId="{CA3F97CD-D4F3-8E8A-C561-5049BB298147}"/>
          </ac:picMkLst>
        </pc:picChg>
      </pc:sldChg>
      <pc:sldChg chg="addSp delSp modSp add mod modClrScheme delAnim modAnim chgLayout">
        <pc:chgData name="Yuliya Lim" userId="7ce33fe5-fa6a-4679-9b5c-21f90046d285" providerId="ADAL" clId="{34C42168-AB72-41D5-BCDE-BD2EBF4C9CE3}" dt="2025-11-24T22:48:30.938" v="9135"/>
        <pc:sldMkLst>
          <pc:docMk/>
          <pc:sldMk cId="2253988296" sldId="417"/>
        </pc:sldMkLst>
        <pc:spChg chg="add del mod ord">
          <ac:chgData name="Yuliya Lim" userId="7ce33fe5-fa6a-4679-9b5c-21f90046d285" providerId="ADAL" clId="{34C42168-AB72-41D5-BCDE-BD2EBF4C9CE3}" dt="2025-11-24T22:47:46.433" v="9124" actId="478"/>
          <ac:spMkLst>
            <pc:docMk/>
            <pc:sldMk cId="2253988296" sldId="417"/>
            <ac:spMk id="2" creationId="{A22589F0-B093-C14D-883F-C033A1475B39}"/>
          </ac:spMkLst>
        </pc:spChg>
        <pc:spChg chg="mod ord">
          <ac:chgData name="Yuliya Lim" userId="7ce33fe5-fa6a-4679-9b5c-21f90046d285" providerId="ADAL" clId="{34C42168-AB72-41D5-BCDE-BD2EBF4C9CE3}" dt="2025-11-24T15:45:13.244" v="6346" actId="20577"/>
          <ac:spMkLst>
            <pc:docMk/>
            <pc:sldMk cId="2253988296" sldId="417"/>
            <ac:spMk id="3" creationId="{1D381087-4311-DA73-A280-0B9BEA1E92FE}"/>
          </ac:spMkLst>
        </pc:spChg>
        <pc:spChg chg="add mod ord">
          <ac:chgData name="Yuliya Lim" userId="7ce33fe5-fa6a-4679-9b5c-21f90046d285" providerId="ADAL" clId="{34C42168-AB72-41D5-BCDE-BD2EBF4C9CE3}" dt="2025-11-24T22:45:15.577" v="9093" actId="164"/>
          <ac:spMkLst>
            <pc:docMk/>
            <pc:sldMk cId="2253988296" sldId="417"/>
            <ac:spMk id="5" creationId="{3471019A-C9CA-FB7A-C6DE-551C0B04F05F}"/>
          </ac:spMkLst>
        </pc:spChg>
        <pc:spChg chg="add mod">
          <ac:chgData name="Yuliya Lim" userId="7ce33fe5-fa6a-4679-9b5c-21f90046d285" providerId="ADAL" clId="{34C42168-AB72-41D5-BCDE-BD2EBF4C9CE3}" dt="2025-11-24T15:45:01.544" v="6332" actId="20577"/>
          <ac:spMkLst>
            <pc:docMk/>
            <pc:sldMk cId="2253988296" sldId="417"/>
            <ac:spMk id="7" creationId="{8F20D064-27A5-26D5-BB8F-E9CAF2C928C0}"/>
          </ac:spMkLst>
        </pc:spChg>
        <pc:spChg chg="add del mod topLvl">
          <ac:chgData name="Yuliya Lim" userId="7ce33fe5-fa6a-4679-9b5c-21f90046d285" providerId="ADAL" clId="{34C42168-AB72-41D5-BCDE-BD2EBF4C9CE3}" dt="2025-11-24T22:44:40.736" v="9087" actId="21"/>
          <ac:spMkLst>
            <pc:docMk/>
            <pc:sldMk cId="2253988296" sldId="417"/>
            <ac:spMk id="8" creationId="{333342EC-4ED6-A715-D26E-FFCE3079B3AA}"/>
          </ac:spMkLst>
        </pc:spChg>
        <pc:spChg chg="add mod">
          <ac:chgData name="Yuliya Lim" userId="7ce33fe5-fa6a-4679-9b5c-21f90046d285" providerId="ADAL" clId="{34C42168-AB72-41D5-BCDE-BD2EBF4C9CE3}" dt="2025-11-24T22:46:51.782" v="9110" actId="164"/>
          <ac:spMkLst>
            <pc:docMk/>
            <pc:sldMk cId="2253988296" sldId="417"/>
            <ac:spMk id="12" creationId="{A136FDA8-C5BD-1CE4-45E4-FEA253E1E027}"/>
          </ac:spMkLst>
        </pc:spChg>
        <pc:spChg chg="add mod">
          <ac:chgData name="Yuliya Lim" userId="7ce33fe5-fa6a-4679-9b5c-21f90046d285" providerId="ADAL" clId="{34C42168-AB72-41D5-BCDE-BD2EBF4C9CE3}" dt="2025-11-24T22:46:51.782" v="9110" actId="164"/>
          <ac:spMkLst>
            <pc:docMk/>
            <pc:sldMk cId="2253988296" sldId="417"/>
            <ac:spMk id="13" creationId="{B6F6D7D9-B643-78F6-A679-CF3DB47624BC}"/>
          </ac:spMkLst>
        </pc:spChg>
        <pc:spChg chg="add mod topLvl">
          <ac:chgData name="Yuliya Lim" userId="7ce33fe5-fa6a-4679-9b5c-21f90046d285" providerId="ADAL" clId="{34C42168-AB72-41D5-BCDE-BD2EBF4C9CE3}" dt="2025-11-24T22:45:13.820" v="9092" actId="34136"/>
          <ac:spMkLst>
            <pc:docMk/>
            <pc:sldMk cId="2253988296" sldId="417"/>
            <ac:spMk id="14" creationId="{29828271-BCE1-B119-8CF8-278B93306435}"/>
          </ac:spMkLst>
        </pc:spChg>
        <pc:spChg chg="add mod topLvl">
          <ac:chgData name="Yuliya Lim" userId="7ce33fe5-fa6a-4679-9b5c-21f90046d285" providerId="ADAL" clId="{34C42168-AB72-41D5-BCDE-BD2EBF4C9CE3}" dt="2025-11-24T22:45:13.820" v="9092" actId="34136"/>
          <ac:spMkLst>
            <pc:docMk/>
            <pc:sldMk cId="2253988296" sldId="417"/>
            <ac:spMk id="17" creationId="{D028FA7D-D490-B9DE-093B-94859970AA47}"/>
          </ac:spMkLst>
        </pc:spChg>
        <pc:spChg chg="add del mod">
          <ac:chgData name="Yuliya Lim" userId="7ce33fe5-fa6a-4679-9b5c-21f90046d285" providerId="ADAL" clId="{34C42168-AB72-41D5-BCDE-BD2EBF4C9CE3}" dt="2025-11-24T16:27:59.599" v="6352"/>
          <ac:spMkLst>
            <pc:docMk/>
            <pc:sldMk cId="2253988296" sldId="417"/>
            <ac:spMk id="19" creationId="{CE49BFA2-6224-6453-8129-457C6CE16785}"/>
          </ac:spMkLst>
        </pc:spChg>
        <pc:spChg chg="add mod">
          <ac:chgData name="Yuliya Lim" userId="7ce33fe5-fa6a-4679-9b5c-21f90046d285" providerId="ADAL" clId="{34C42168-AB72-41D5-BCDE-BD2EBF4C9CE3}" dt="2025-11-24T22:44:54.401" v="9091" actId="1076"/>
          <ac:spMkLst>
            <pc:docMk/>
            <pc:sldMk cId="2253988296" sldId="417"/>
            <ac:spMk id="23" creationId="{333342EC-4ED6-A715-D26E-FFCE3079B3AA}"/>
          </ac:spMkLst>
        </pc:spChg>
        <pc:spChg chg="add mod">
          <ac:chgData name="Yuliya Lim" userId="7ce33fe5-fa6a-4679-9b5c-21f90046d285" providerId="ADAL" clId="{34C42168-AB72-41D5-BCDE-BD2EBF4C9CE3}" dt="2025-11-24T22:48:24.369" v="9133" actId="164"/>
          <ac:spMkLst>
            <pc:docMk/>
            <pc:sldMk cId="2253988296" sldId="417"/>
            <ac:spMk id="27" creationId="{1DA68AC3-EADE-90D4-79CA-36A4A97EDBAC}"/>
          </ac:spMkLst>
        </pc:spChg>
        <pc:grpChg chg="add del mod">
          <ac:chgData name="Yuliya Lim" userId="7ce33fe5-fa6a-4679-9b5c-21f90046d285" providerId="ADAL" clId="{34C42168-AB72-41D5-BCDE-BD2EBF4C9CE3}" dt="2025-11-24T16:30:01.656" v="6375" actId="165"/>
          <ac:grpSpMkLst>
            <pc:docMk/>
            <pc:sldMk cId="2253988296" sldId="417"/>
            <ac:grpSpMk id="20" creationId="{12F5DBA9-54A1-20B7-6654-3F4EB5811047}"/>
          </ac:grpSpMkLst>
        </pc:grpChg>
        <pc:grpChg chg="add del mod">
          <ac:chgData name="Yuliya Lim" userId="7ce33fe5-fa6a-4679-9b5c-21f90046d285" providerId="ADAL" clId="{34C42168-AB72-41D5-BCDE-BD2EBF4C9CE3}" dt="2025-11-24T22:44:40.736" v="9087" actId="21"/>
          <ac:grpSpMkLst>
            <pc:docMk/>
            <pc:sldMk cId="2253988296" sldId="417"/>
            <ac:grpSpMk id="21" creationId="{8F601518-AF64-91C7-82DA-57A8D979B191}"/>
          </ac:grpSpMkLst>
        </pc:grpChg>
        <pc:grpChg chg="add mod">
          <ac:chgData name="Yuliya Lim" userId="7ce33fe5-fa6a-4679-9b5c-21f90046d285" providerId="ADAL" clId="{34C42168-AB72-41D5-BCDE-BD2EBF4C9CE3}" dt="2025-11-24T22:45:15.577" v="9093" actId="164"/>
          <ac:grpSpMkLst>
            <pc:docMk/>
            <pc:sldMk cId="2253988296" sldId="417"/>
            <ac:grpSpMk id="22" creationId="{AC677E40-6D8E-0E23-AD05-1927D49C418D}"/>
          </ac:grpSpMkLst>
        </pc:grpChg>
        <pc:grpChg chg="add mod">
          <ac:chgData name="Yuliya Lim" userId="7ce33fe5-fa6a-4679-9b5c-21f90046d285" providerId="ADAL" clId="{34C42168-AB72-41D5-BCDE-BD2EBF4C9CE3}" dt="2025-11-24T22:45:15.577" v="9093" actId="164"/>
          <ac:grpSpMkLst>
            <pc:docMk/>
            <pc:sldMk cId="2253988296" sldId="417"/>
            <ac:grpSpMk id="24" creationId="{555F7818-40C2-6571-4475-CDD0BABE7545}"/>
          </ac:grpSpMkLst>
        </pc:grpChg>
        <pc:grpChg chg="add mod">
          <ac:chgData name="Yuliya Lim" userId="7ce33fe5-fa6a-4679-9b5c-21f90046d285" providerId="ADAL" clId="{34C42168-AB72-41D5-BCDE-BD2EBF4C9CE3}" dt="2025-11-24T22:48:24.369" v="9133" actId="164"/>
          <ac:grpSpMkLst>
            <pc:docMk/>
            <pc:sldMk cId="2253988296" sldId="417"/>
            <ac:grpSpMk id="25" creationId="{B97B9635-B456-144D-32CD-5024C00A2EE9}"/>
          </ac:grpSpMkLst>
        </pc:grpChg>
        <pc:grpChg chg="add mod">
          <ac:chgData name="Yuliya Lim" userId="7ce33fe5-fa6a-4679-9b5c-21f90046d285" providerId="ADAL" clId="{34C42168-AB72-41D5-BCDE-BD2EBF4C9CE3}" dt="2025-11-24T22:48:24.369" v="9133" actId="164"/>
          <ac:grpSpMkLst>
            <pc:docMk/>
            <pc:sldMk cId="2253988296" sldId="417"/>
            <ac:grpSpMk id="26" creationId="{D20DCAF5-1FB4-F899-F4F9-49632D1A2EE9}"/>
          </ac:grpSpMkLst>
        </pc:grpChg>
        <pc:grpChg chg="add mod">
          <ac:chgData name="Yuliya Lim" userId="7ce33fe5-fa6a-4679-9b5c-21f90046d285" providerId="ADAL" clId="{34C42168-AB72-41D5-BCDE-BD2EBF4C9CE3}" dt="2025-11-24T22:48:24.369" v="9133" actId="164"/>
          <ac:grpSpMkLst>
            <pc:docMk/>
            <pc:sldMk cId="2253988296" sldId="417"/>
            <ac:grpSpMk id="28" creationId="{40FC652F-7D28-CED2-36EF-E991EF542D4B}"/>
          </ac:grpSpMkLst>
        </pc:grpChg>
        <pc:picChg chg="add mod">
          <ac:chgData name="Yuliya Lim" userId="7ce33fe5-fa6a-4679-9b5c-21f90046d285" providerId="ADAL" clId="{34C42168-AB72-41D5-BCDE-BD2EBF4C9CE3}" dt="2025-11-24T22:46:37.611" v="9109" actId="164"/>
          <ac:picMkLst>
            <pc:docMk/>
            <pc:sldMk cId="2253988296" sldId="417"/>
            <ac:picMk id="6" creationId="{806554E7-2961-70CB-1C69-FD3C2A72D18F}"/>
          </ac:picMkLst>
        </pc:picChg>
        <pc:picChg chg="add mod topLvl">
          <ac:chgData name="Yuliya Lim" userId="7ce33fe5-fa6a-4679-9b5c-21f90046d285" providerId="ADAL" clId="{34C42168-AB72-41D5-BCDE-BD2EBF4C9CE3}" dt="2025-11-24T22:45:15.577" v="9093" actId="164"/>
          <ac:picMkLst>
            <pc:docMk/>
            <pc:sldMk cId="2253988296" sldId="417"/>
            <ac:picMk id="16" creationId="{5E441143-A38E-A100-9EA0-3F672C5E29D4}"/>
          </ac:picMkLst>
        </pc:picChg>
        <pc:picChg chg="add mod">
          <ac:chgData name="Yuliya Lim" userId="7ce33fe5-fa6a-4679-9b5c-21f90046d285" providerId="ADAL" clId="{34C42168-AB72-41D5-BCDE-BD2EBF4C9CE3}" dt="2025-11-24T22:46:37.611" v="9109" actId="164"/>
          <ac:picMkLst>
            <pc:docMk/>
            <pc:sldMk cId="2253988296" sldId="417"/>
            <ac:picMk id="1030" creationId="{6F3F51BA-CF24-A53E-7FA6-723E59E77013}"/>
          </ac:picMkLst>
        </pc:picChg>
      </pc:sldChg>
      <pc:sldChg chg="new del">
        <pc:chgData name="Yuliya Lim" userId="7ce33fe5-fa6a-4679-9b5c-21f90046d285" providerId="ADAL" clId="{34C42168-AB72-41D5-BCDE-BD2EBF4C9CE3}" dt="2025-11-20T15:43:56.053" v="751" actId="680"/>
        <pc:sldMkLst>
          <pc:docMk/>
          <pc:sldMk cId="2303796901" sldId="417"/>
        </pc:sldMkLst>
      </pc:sldChg>
      <pc:sldChg chg="new del">
        <pc:chgData name="Yuliya Lim" userId="7ce33fe5-fa6a-4679-9b5c-21f90046d285" providerId="ADAL" clId="{34C42168-AB72-41D5-BCDE-BD2EBF4C9CE3}" dt="2025-11-20T16:17:00.369" v="942" actId="680"/>
        <pc:sldMkLst>
          <pc:docMk/>
          <pc:sldMk cId="1533145897" sldId="418"/>
        </pc:sldMkLst>
      </pc:sldChg>
      <pc:sldChg chg="modSp add mod">
        <pc:chgData name="Yuliya Lim" userId="7ce33fe5-fa6a-4679-9b5c-21f90046d285" providerId="ADAL" clId="{34C42168-AB72-41D5-BCDE-BD2EBF4C9CE3}" dt="2025-11-24T13:36:55.521" v="6247" actId="1076"/>
        <pc:sldMkLst>
          <pc:docMk/>
          <pc:sldMk cId="3242218819" sldId="418"/>
        </pc:sldMkLst>
        <pc:spChg chg="mod">
          <ac:chgData name="Yuliya Lim" userId="7ce33fe5-fa6a-4679-9b5c-21f90046d285" providerId="ADAL" clId="{34C42168-AB72-41D5-BCDE-BD2EBF4C9CE3}" dt="2025-11-20T16:17:11.901" v="950" actId="20577"/>
          <ac:spMkLst>
            <pc:docMk/>
            <pc:sldMk cId="3242218819" sldId="418"/>
            <ac:spMk id="3" creationId="{17166E55-B69C-C5AA-AD33-FCD4A5224492}"/>
          </ac:spMkLst>
        </pc:spChg>
        <pc:spChg chg="mod">
          <ac:chgData name="Yuliya Lim" userId="7ce33fe5-fa6a-4679-9b5c-21f90046d285" providerId="ADAL" clId="{34C42168-AB72-41D5-BCDE-BD2EBF4C9CE3}" dt="2025-11-24T13:36:55.521" v="6247" actId="1076"/>
          <ac:spMkLst>
            <pc:docMk/>
            <pc:sldMk cId="3242218819" sldId="418"/>
            <ac:spMk id="4" creationId="{B56F2789-0455-8B05-80BB-811EEB5E0599}"/>
          </ac:spMkLst>
        </pc:spChg>
      </pc:sldChg>
      <pc:sldChg chg="addSp delSp modSp add mod modAnim modNotes">
        <pc:chgData name="Yuliya Lim" userId="7ce33fe5-fa6a-4679-9b5c-21f90046d285" providerId="ADAL" clId="{34C42168-AB72-41D5-BCDE-BD2EBF4C9CE3}" dt="2025-11-24T18:17:58.481" v="6928"/>
        <pc:sldMkLst>
          <pc:docMk/>
          <pc:sldMk cId="2462986604" sldId="419"/>
        </pc:sldMkLst>
        <pc:spChg chg="add mod">
          <ac:chgData name="Yuliya Lim" userId="7ce33fe5-fa6a-4679-9b5c-21f90046d285" providerId="ADAL" clId="{34C42168-AB72-41D5-BCDE-BD2EBF4C9CE3}" dt="2025-11-20T17:38:56.028" v="2342" actId="1076"/>
          <ac:spMkLst>
            <pc:docMk/>
            <pc:sldMk cId="2462986604" sldId="419"/>
            <ac:spMk id="9" creationId="{01B33347-96F6-4DF5-12FE-91E2AB7E6392}"/>
          </ac:spMkLst>
        </pc:spChg>
        <pc:spChg chg="add mod">
          <ac:chgData name="Yuliya Lim" userId="7ce33fe5-fa6a-4679-9b5c-21f90046d285" providerId="ADAL" clId="{34C42168-AB72-41D5-BCDE-BD2EBF4C9CE3}" dt="2025-11-20T17:38:57.739" v="2343" actId="1076"/>
          <ac:spMkLst>
            <pc:docMk/>
            <pc:sldMk cId="2462986604" sldId="419"/>
            <ac:spMk id="11" creationId="{B2B1046A-F31C-00AF-125D-6FF2F017B415}"/>
          </ac:spMkLst>
        </pc:spChg>
        <pc:spChg chg="add del mod">
          <ac:chgData name="Yuliya Lim" userId="7ce33fe5-fa6a-4679-9b5c-21f90046d285" providerId="ADAL" clId="{34C42168-AB72-41D5-BCDE-BD2EBF4C9CE3}" dt="2025-11-24T18:16:09.733" v="6842" actId="478"/>
          <ac:spMkLst>
            <pc:docMk/>
            <pc:sldMk cId="2462986604" sldId="419"/>
            <ac:spMk id="14" creationId="{EE495FB5-9269-05ED-BFE9-70942ABCE328}"/>
          </ac:spMkLst>
        </pc:spChg>
        <pc:spChg chg="add mod">
          <ac:chgData name="Yuliya Lim" userId="7ce33fe5-fa6a-4679-9b5c-21f90046d285" providerId="ADAL" clId="{34C42168-AB72-41D5-BCDE-BD2EBF4C9CE3}" dt="2025-11-24T18:17:01.064" v="6898" actId="122"/>
          <ac:spMkLst>
            <pc:docMk/>
            <pc:sldMk cId="2462986604" sldId="419"/>
            <ac:spMk id="15" creationId="{BA432A04-4563-A708-E216-1E8E55B6CD4B}"/>
          </ac:spMkLst>
        </pc:spChg>
        <pc:spChg chg="add mod">
          <ac:chgData name="Yuliya Lim" userId="7ce33fe5-fa6a-4679-9b5c-21f90046d285" providerId="ADAL" clId="{34C42168-AB72-41D5-BCDE-BD2EBF4C9CE3}" dt="2025-11-24T18:17:45.029" v="6926" actId="20577"/>
          <ac:spMkLst>
            <pc:docMk/>
            <pc:sldMk cId="2462986604" sldId="419"/>
            <ac:spMk id="16" creationId="{004E67AD-DBE4-A67B-ADF8-0B96E8881095}"/>
          </ac:spMkLst>
        </pc:spChg>
        <pc:picChg chg="add mod">
          <ac:chgData name="Yuliya Lim" userId="7ce33fe5-fa6a-4679-9b5c-21f90046d285" providerId="ADAL" clId="{34C42168-AB72-41D5-BCDE-BD2EBF4C9CE3}" dt="2025-11-20T17:38:59.128" v="2344" actId="1076"/>
          <ac:picMkLst>
            <pc:docMk/>
            <pc:sldMk cId="2462986604" sldId="419"/>
            <ac:picMk id="10" creationId="{98715536-DFBA-41D8-522B-D88908633754}"/>
          </ac:picMkLst>
        </pc:picChg>
      </pc:sldChg>
      <pc:sldChg chg="new del">
        <pc:chgData name="Yuliya Lim" userId="7ce33fe5-fa6a-4679-9b5c-21f90046d285" providerId="ADAL" clId="{34C42168-AB72-41D5-BCDE-BD2EBF4C9CE3}" dt="2025-11-20T16:59:18.325" v="1811" actId="680"/>
        <pc:sldMkLst>
          <pc:docMk/>
          <pc:sldMk cId="547179925" sldId="420"/>
        </pc:sldMkLst>
      </pc:sldChg>
      <pc:sldChg chg="addSp delSp modSp new mod modAnim modNotes">
        <pc:chgData name="Yuliya Lim" userId="7ce33fe5-fa6a-4679-9b5c-21f90046d285" providerId="ADAL" clId="{34C42168-AB72-41D5-BCDE-BD2EBF4C9CE3}" dt="2025-11-24T17:22:36.189" v="6752"/>
        <pc:sldMkLst>
          <pc:docMk/>
          <pc:sldMk cId="1914304077" sldId="420"/>
        </pc:sldMkLst>
        <pc:spChg chg="mod">
          <ac:chgData name="Yuliya Lim" userId="7ce33fe5-fa6a-4679-9b5c-21f90046d285" providerId="ADAL" clId="{34C42168-AB72-41D5-BCDE-BD2EBF4C9CE3}" dt="2025-11-20T17:08:47.817" v="1990" actId="403"/>
          <ac:spMkLst>
            <pc:docMk/>
            <pc:sldMk cId="1914304077" sldId="420"/>
            <ac:spMk id="3" creationId="{9C779D2F-278E-C808-2F8D-9FC06C62BDBE}"/>
          </ac:spMkLst>
        </pc:spChg>
        <pc:spChg chg="mod">
          <ac:chgData name="Yuliya Lim" userId="7ce33fe5-fa6a-4679-9b5c-21f90046d285" providerId="ADAL" clId="{34C42168-AB72-41D5-BCDE-BD2EBF4C9CE3}" dt="2025-11-24T16:49:55.654" v="6643" actId="20577"/>
          <ac:spMkLst>
            <pc:docMk/>
            <pc:sldMk cId="1914304077" sldId="420"/>
            <ac:spMk id="4" creationId="{42E49B3C-38BC-2595-7C75-7D8A5EB4AF3B}"/>
          </ac:spMkLst>
        </pc:spChg>
        <pc:spChg chg="add mod">
          <ac:chgData name="Yuliya Lim" userId="7ce33fe5-fa6a-4679-9b5c-21f90046d285" providerId="ADAL" clId="{34C42168-AB72-41D5-BCDE-BD2EBF4C9CE3}" dt="2025-11-20T16:59:41.418" v="1816" actId="1076"/>
          <ac:spMkLst>
            <pc:docMk/>
            <pc:sldMk cId="1914304077" sldId="420"/>
            <ac:spMk id="6" creationId="{83AE866C-648E-85F3-3C66-05326CE89DC2}"/>
          </ac:spMkLst>
        </pc:spChg>
        <pc:spChg chg="add mod">
          <ac:chgData name="Yuliya Lim" userId="7ce33fe5-fa6a-4679-9b5c-21f90046d285" providerId="ADAL" clId="{34C42168-AB72-41D5-BCDE-BD2EBF4C9CE3}" dt="2025-11-24T16:39:56.269" v="6467" actId="208"/>
          <ac:spMkLst>
            <pc:docMk/>
            <pc:sldMk cId="1914304077" sldId="420"/>
            <ac:spMk id="10" creationId="{0A2B2CBB-D7B8-8561-2409-E198AD280D38}"/>
          </ac:spMkLst>
        </pc:spChg>
        <pc:spChg chg="add mod">
          <ac:chgData name="Yuliya Lim" userId="7ce33fe5-fa6a-4679-9b5c-21f90046d285" providerId="ADAL" clId="{34C42168-AB72-41D5-BCDE-BD2EBF4C9CE3}" dt="2025-11-24T16:59:20.047" v="6679" actId="208"/>
          <ac:spMkLst>
            <pc:docMk/>
            <pc:sldMk cId="1914304077" sldId="420"/>
            <ac:spMk id="12" creationId="{FA17CA96-3493-BE47-B318-A76A20AD05E9}"/>
          </ac:spMkLst>
        </pc:spChg>
        <pc:spChg chg="add mod">
          <ac:chgData name="Yuliya Lim" userId="7ce33fe5-fa6a-4679-9b5c-21f90046d285" providerId="ADAL" clId="{34C42168-AB72-41D5-BCDE-BD2EBF4C9CE3}" dt="2025-11-24T17:20:05.182" v="6704" actId="164"/>
          <ac:spMkLst>
            <pc:docMk/>
            <pc:sldMk cId="1914304077" sldId="420"/>
            <ac:spMk id="24" creationId="{1ECBFAA5-CDB4-C400-DA08-8397D65F8876}"/>
          </ac:spMkLst>
        </pc:spChg>
        <pc:spChg chg="add mod">
          <ac:chgData name="Yuliya Lim" userId="7ce33fe5-fa6a-4679-9b5c-21f90046d285" providerId="ADAL" clId="{34C42168-AB72-41D5-BCDE-BD2EBF4C9CE3}" dt="2025-11-24T17:22:26.309" v="6750" actId="1076"/>
          <ac:spMkLst>
            <pc:docMk/>
            <pc:sldMk cId="1914304077" sldId="420"/>
            <ac:spMk id="28" creationId="{F2B002CE-557F-BCEE-A900-54BD13ABCDBF}"/>
          </ac:spMkLst>
        </pc:spChg>
        <pc:grpChg chg="add mod ord">
          <ac:chgData name="Yuliya Lim" userId="7ce33fe5-fa6a-4679-9b5c-21f90046d285" providerId="ADAL" clId="{34C42168-AB72-41D5-BCDE-BD2EBF4C9CE3}" dt="2025-11-24T16:58:34.493" v="6672" actId="166"/>
          <ac:grpSpMkLst>
            <pc:docMk/>
            <pc:sldMk cId="1914304077" sldId="420"/>
            <ac:grpSpMk id="11" creationId="{73C1BB4B-65C0-8C88-D759-A248D00747C7}"/>
          </ac:grpSpMkLst>
        </pc:grpChg>
        <pc:grpChg chg="add mod">
          <ac:chgData name="Yuliya Lim" userId="7ce33fe5-fa6a-4679-9b5c-21f90046d285" providerId="ADAL" clId="{34C42168-AB72-41D5-BCDE-BD2EBF4C9CE3}" dt="2025-11-24T16:57:53.981" v="6666" actId="164"/>
          <ac:grpSpMkLst>
            <pc:docMk/>
            <pc:sldMk cId="1914304077" sldId="420"/>
            <ac:grpSpMk id="21" creationId="{2B803002-E57A-A314-67A9-41B3FC9C7BC4}"/>
          </ac:grpSpMkLst>
        </pc:grpChg>
        <pc:grpChg chg="add mod">
          <ac:chgData name="Yuliya Lim" userId="7ce33fe5-fa6a-4679-9b5c-21f90046d285" providerId="ADAL" clId="{34C42168-AB72-41D5-BCDE-BD2EBF4C9CE3}" dt="2025-11-24T17:20:05.182" v="6704" actId="164"/>
          <ac:grpSpMkLst>
            <pc:docMk/>
            <pc:sldMk cId="1914304077" sldId="420"/>
            <ac:grpSpMk id="25" creationId="{347EFBBB-8A24-1F34-6E7B-173C6E133963}"/>
          </ac:grpSpMkLst>
        </pc:grpChg>
        <pc:picChg chg="add del mod">
          <ac:chgData name="Yuliya Lim" userId="7ce33fe5-fa6a-4679-9b5c-21f90046d285" providerId="ADAL" clId="{34C42168-AB72-41D5-BCDE-BD2EBF4C9CE3}" dt="2025-11-24T16:38:08.754" v="6433" actId="478"/>
          <ac:picMkLst>
            <pc:docMk/>
            <pc:sldMk cId="1914304077" sldId="420"/>
            <ac:picMk id="7" creationId="{3D76B9A4-D91D-F5DA-D687-2DE7B1B492F0}"/>
          </ac:picMkLst>
        </pc:picChg>
        <pc:picChg chg="add mod">
          <ac:chgData name="Yuliya Lim" userId="7ce33fe5-fa6a-4679-9b5c-21f90046d285" providerId="ADAL" clId="{34C42168-AB72-41D5-BCDE-BD2EBF4C9CE3}" dt="2025-11-24T17:19:20.454" v="6685" actId="1076"/>
          <ac:picMkLst>
            <pc:docMk/>
            <pc:sldMk cId="1914304077" sldId="420"/>
            <ac:picMk id="8" creationId="{3734E17A-26AD-E05D-C680-9E31ED85C5C3}"/>
          </ac:picMkLst>
        </pc:picChg>
        <pc:picChg chg="add mod">
          <ac:chgData name="Yuliya Lim" userId="7ce33fe5-fa6a-4679-9b5c-21f90046d285" providerId="ADAL" clId="{34C42168-AB72-41D5-BCDE-BD2EBF4C9CE3}" dt="2025-11-24T16:39:52.593" v="6466" actId="208"/>
          <ac:picMkLst>
            <pc:docMk/>
            <pc:sldMk cId="1914304077" sldId="420"/>
            <ac:picMk id="9" creationId="{FD41536B-F69F-9499-BBF2-A212C841B914}"/>
          </ac:picMkLst>
        </pc:picChg>
        <pc:picChg chg="add del mod">
          <ac:chgData name="Yuliya Lim" userId="7ce33fe5-fa6a-4679-9b5c-21f90046d285" providerId="ADAL" clId="{34C42168-AB72-41D5-BCDE-BD2EBF4C9CE3}" dt="2025-11-24T16:56:38.785" v="6647" actId="478"/>
          <ac:picMkLst>
            <pc:docMk/>
            <pc:sldMk cId="1914304077" sldId="420"/>
            <ac:picMk id="14" creationId="{7F255589-4769-A1C6-17F4-19180A49C418}"/>
          </ac:picMkLst>
        </pc:picChg>
        <pc:picChg chg="add mod">
          <ac:chgData name="Yuliya Lim" userId="7ce33fe5-fa6a-4679-9b5c-21f90046d285" providerId="ADAL" clId="{34C42168-AB72-41D5-BCDE-BD2EBF4C9CE3}" dt="2025-11-24T16:57:53.981" v="6666" actId="164"/>
          <ac:picMkLst>
            <pc:docMk/>
            <pc:sldMk cId="1914304077" sldId="420"/>
            <ac:picMk id="16" creationId="{2AB2223A-DED0-79A4-A21B-6EA5BCDBAD91}"/>
          </ac:picMkLst>
        </pc:picChg>
        <pc:picChg chg="add mod">
          <ac:chgData name="Yuliya Lim" userId="7ce33fe5-fa6a-4679-9b5c-21f90046d285" providerId="ADAL" clId="{34C42168-AB72-41D5-BCDE-BD2EBF4C9CE3}" dt="2025-11-24T17:20:05.182" v="6704" actId="164"/>
          <ac:picMkLst>
            <pc:docMk/>
            <pc:sldMk cId="1914304077" sldId="420"/>
            <ac:picMk id="23" creationId="{D5E77D73-7EA3-9B01-A0BC-E8958EC465FC}"/>
          </ac:picMkLst>
        </pc:picChg>
        <pc:picChg chg="add mod">
          <ac:chgData name="Yuliya Lim" userId="7ce33fe5-fa6a-4679-9b5c-21f90046d285" providerId="ADAL" clId="{34C42168-AB72-41D5-BCDE-BD2EBF4C9CE3}" dt="2025-11-24T17:21:25.939" v="6714" actId="1076"/>
          <ac:picMkLst>
            <pc:docMk/>
            <pc:sldMk cId="1914304077" sldId="420"/>
            <ac:picMk id="27" creationId="{1C619818-26A6-7F5E-EA35-4D1E98680B84}"/>
          </ac:picMkLst>
        </pc:picChg>
        <pc:inkChg chg="add mod">
          <ac:chgData name="Yuliya Lim" userId="7ce33fe5-fa6a-4679-9b5c-21f90046d285" providerId="ADAL" clId="{34C42168-AB72-41D5-BCDE-BD2EBF4C9CE3}" dt="2025-11-24T16:57:53.981" v="6666" actId="164"/>
          <ac:inkMkLst>
            <pc:docMk/>
            <pc:sldMk cId="1914304077" sldId="420"/>
            <ac:inkMk id="17" creationId="{931ADA92-E8A4-78F5-71B0-ACDA6EBE035E}"/>
          </ac:inkMkLst>
        </pc:inkChg>
        <pc:inkChg chg="add mod">
          <ac:chgData name="Yuliya Lim" userId="7ce33fe5-fa6a-4679-9b5c-21f90046d285" providerId="ADAL" clId="{34C42168-AB72-41D5-BCDE-BD2EBF4C9CE3}" dt="2025-11-24T16:57:53.981" v="6666" actId="164"/>
          <ac:inkMkLst>
            <pc:docMk/>
            <pc:sldMk cId="1914304077" sldId="420"/>
            <ac:inkMk id="18" creationId="{2E28F483-2954-3A8D-F644-F076CC170872}"/>
          </ac:inkMkLst>
        </pc:inkChg>
        <pc:inkChg chg="add mod">
          <ac:chgData name="Yuliya Lim" userId="7ce33fe5-fa6a-4679-9b5c-21f90046d285" providerId="ADAL" clId="{34C42168-AB72-41D5-BCDE-BD2EBF4C9CE3}" dt="2025-11-24T16:57:53.981" v="6666" actId="164"/>
          <ac:inkMkLst>
            <pc:docMk/>
            <pc:sldMk cId="1914304077" sldId="420"/>
            <ac:inkMk id="19" creationId="{160AD3C4-D81E-DD09-3651-7EEF8E68AB00}"/>
          </ac:inkMkLst>
        </pc:inkChg>
        <pc:inkChg chg="add mod">
          <ac:chgData name="Yuliya Lim" userId="7ce33fe5-fa6a-4679-9b5c-21f90046d285" providerId="ADAL" clId="{34C42168-AB72-41D5-BCDE-BD2EBF4C9CE3}" dt="2025-11-24T16:57:53.981" v="6666" actId="164"/>
          <ac:inkMkLst>
            <pc:docMk/>
            <pc:sldMk cId="1914304077" sldId="420"/>
            <ac:inkMk id="20" creationId="{FBDFEA15-CBA7-0B5B-445E-069DAFEED23C}"/>
          </ac:inkMkLst>
        </pc:inkChg>
      </pc:sldChg>
      <pc:sldChg chg="addSp delSp modSp new mod modAnim">
        <pc:chgData name="Yuliya Lim" userId="7ce33fe5-fa6a-4679-9b5c-21f90046d285" providerId="ADAL" clId="{34C42168-AB72-41D5-BCDE-BD2EBF4C9CE3}" dt="2025-11-24T23:03:04.451" v="9137" actId="1076"/>
        <pc:sldMkLst>
          <pc:docMk/>
          <pc:sldMk cId="455927685" sldId="421"/>
        </pc:sldMkLst>
        <pc:spChg chg="add mod">
          <ac:chgData name="Yuliya Lim" userId="7ce33fe5-fa6a-4679-9b5c-21f90046d285" providerId="ADAL" clId="{34C42168-AB72-41D5-BCDE-BD2EBF4C9CE3}" dt="2025-11-20T17:12:39.624" v="2027"/>
          <ac:spMkLst>
            <pc:docMk/>
            <pc:sldMk cId="455927685" sldId="421"/>
            <ac:spMk id="6" creationId="{377A849A-38FC-7C73-39CB-C32971564CB1}"/>
          </ac:spMkLst>
        </pc:spChg>
        <pc:spChg chg="add mod">
          <ac:chgData name="Yuliya Lim" userId="7ce33fe5-fa6a-4679-9b5c-21f90046d285" providerId="ADAL" clId="{34C42168-AB72-41D5-BCDE-BD2EBF4C9CE3}" dt="2025-11-20T17:16:07.842" v="2063" actId="21"/>
          <ac:spMkLst>
            <pc:docMk/>
            <pc:sldMk cId="455927685" sldId="421"/>
            <ac:spMk id="7" creationId="{849E1251-A709-1D9F-1E56-666B69ED341D}"/>
          </ac:spMkLst>
        </pc:spChg>
        <pc:spChg chg="add mod">
          <ac:chgData name="Yuliya Lim" userId="7ce33fe5-fa6a-4679-9b5c-21f90046d285" providerId="ADAL" clId="{34C42168-AB72-41D5-BCDE-BD2EBF4C9CE3}" dt="2025-11-20T17:42:03.726" v="2413" actId="20577"/>
          <ac:spMkLst>
            <pc:docMk/>
            <pc:sldMk cId="455927685" sldId="421"/>
            <ac:spMk id="9" creationId="{B1E1BF6A-59EE-FF8F-5A96-2C35669C05C4}"/>
          </ac:spMkLst>
        </pc:spChg>
        <pc:spChg chg="add del mod">
          <ac:chgData name="Yuliya Lim" userId="7ce33fe5-fa6a-4679-9b5c-21f90046d285" providerId="ADAL" clId="{34C42168-AB72-41D5-BCDE-BD2EBF4C9CE3}" dt="2025-11-24T18:05:55.021" v="6753" actId="478"/>
          <ac:spMkLst>
            <pc:docMk/>
            <pc:sldMk cId="455927685" sldId="421"/>
            <ac:spMk id="14" creationId="{9798326B-BAF1-08C3-4D06-2A7C4C3750B1}"/>
          </ac:spMkLst>
        </pc:spChg>
        <pc:spChg chg="add mod">
          <ac:chgData name="Yuliya Lim" userId="7ce33fe5-fa6a-4679-9b5c-21f90046d285" providerId="ADAL" clId="{34C42168-AB72-41D5-BCDE-BD2EBF4C9CE3}" dt="2025-11-24T18:21:32.730" v="6988" actId="1076"/>
          <ac:spMkLst>
            <pc:docMk/>
            <pc:sldMk cId="455927685" sldId="421"/>
            <ac:spMk id="16" creationId="{DD145422-C191-2BA0-6915-7563FB9EECCC}"/>
          </ac:spMkLst>
        </pc:spChg>
        <pc:spChg chg="add del mod">
          <ac:chgData name="Yuliya Lim" userId="7ce33fe5-fa6a-4679-9b5c-21f90046d285" providerId="ADAL" clId="{34C42168-AB72-41D5-BCDE-BD2EBF4C9CE3}" dt="2025-11-24T18:18:22.222" v="6929" actId="478"/>
          <ac:spMkLst>
            <pc:docMk/>
            <pc:sldMk cId="455927685" sldId="421"/>
            <ac:spMk id="17" creationId="{9D9340A8-4A76-16B5-3D6A-494247819ABA}"/>
          </ac:spMkLst>
        </pc:spChg>
        <pc:spChg chg="add mod">
          <ac:chgData name="Yuliya Lim" userId="7ce33fe5-fa6a-4679-9b5c-21f90046d285" providerId="ADAL" clId="{34C42168-AB72-41D5-BCDE-BD2EBF4C9CE3}" dt="2025-11-24T18:19:29.820" v="6967" actId="164"/>
          <ac:spMkLst>
            <pc:docMk/>
            <pc:sldMk cId="455927685" sldId="421"/>
            <ac:spMk id="21" creationId="{3787B185-8933-5E6E-1D91-B865B78BDF92}"/>
          </ac:spMkLst>
        </pc:spChg>
        <pc:grpChg chg="add mod">
          <ac:chgData name="Yuliya Lim" userId="7ce33fe5-fa6a-4679-9b5c-21f90046d285" providerId="ADAL" clId="{34C42168-AB72-41D5-BCDE-BD2EBF4C9CE3}" dt="2025-11-24T18:19:29.820" v="6967" actId="164"/>
          <ac:grpSpMkLst>
            <pc:docMk/>
            <pc:sldMk cId="455927685" sldId="421"/>
            <ac:grpSpMk id="22" creationId="{C903FA7B-43B5-8C9D-8482-1715DBE21DFE}"/>
          </ac:grpSpMkLst>
        </pc:grpChg>
        <pc:picChg chg="add mod">
          <ac:chgData name="Yuliya Lim" userId="7ce33fe5-fa6a-4679-9b5c-21f90046d285" providerId="ADAL" clId="{34C42168-AB72-41D5-BCDE-BD2EBF4C9CE3}" dt="2025-11-24T18:14:35.495" v="6841" actId="1076"/>
          <ac:picMkLst>
            <pc:docMk/>
            <pc:sldMk cId="455927685" sldId="421"/>
            <ac:picMk id="8" creationId="{B579986A-0DD1-322F-77A1-8434A4C54C78}"/>
          </ac:picMkLst>
        </pc:picChg>
        <pc:picChg chg="add mod">
          <ac:chgData name="Yuliya Lim" userId="7ce33fe5-fa6a-4679-9b5c-21f90046d285" providerId="ADAL" clId="{34C42168-AB72-41D5-BCDE-BD2EBF4C9CE3}" dt="2025-11-24T23:03:04.451" v="9137" actId="1076"/>
          <ac:picMkLst>
            <pc:docMk/>
            <pc:sldMk cId="455927685" sldId="421"/>
            <ac:picMk id="13" creationId="{0A9C59FA-D22A-94CC-C059-4DBED9040C1E}"/>
          </ac:picMkLst>
        </pc:picChg>
        <pc:picChg chg="add mod">
          <ac:chgData name="Yuliya Lim" userId="7ce33fe5-fa6a-4679-9b5c-21f90046d285" providerId="ADAL" clId="{34C42168-AB72-41D5-BCDE-BD2EBF4C9CE3}" dt="2025-11-24T18:19:29.820" v="6967" actId="164"/>
          <ac:picMkLst>
            <pc:docMk/>
            <pc:sldMk cId="455927685" sldId="421"/>
            <ac:picMk id="19" creationId="{AB1FFFCA-A77C-5E9E-43EB-4437BE549C05}"/>
          </ac:picMkLst>
        </pc:picChg>
        <pc:picChg chg="add mod">
          <ac:chgData name="Yuliya Lim" userId="7ce33fe5-fa6a-4679-9b5c-21f90046d285" providerId="ADAL" clId="{34C42168-AB72-41D5-BCDE-BD2EBF4C9CE3}" dt="2025-11-20T17:29:10.193" v="2213" actId="1076"/>
          <ac:picMkLst>
            <pc:docMk/>
            <pc:sldMk cId="455927685" sldId="421"/>
            <ac:picMk id="2050" creationId="{5EA23BF0-7862-FEA9-E12B-E2B39E37BC16}"/>
          </ac:picMkLst>
        </pc:picChg>
      </pc:sldChg>
      <pc:sldChg chg="addSp delSp modSp add del mod">
        <pc:chgData name="Yuliya Lim" userId="7ce33fe5-fa6a-4679-9b5c-21f90046d285" providerId="ADAL" clId="{34C42168-AB72-41D5-BCDE-BD2EBF4C9CE3}" dt="2025-11-24T16:59:32.274" v="6680" actId="47"/>
        <pc:sldMkLst>
          <pc:docMk/>
          <pc:sldMk cId="3176863556" sldId="422"/>
        </pc:sldMkLst>
      </pc:sldChg>
      <pc:sldChg chg="new del">
        <pc:chgData name="Yuliya Lim" userId="7ce33fe5-fa6a-4679-9b5c-21f90046d285" providerId="ADAL" clId="{34C42168-AB72-41D5-BCDE-BD2EBF4C9CE3}" dt="2025-11-20T17:56:20.512" v="2533" actId="47"/>
        <pc:sldMkLst>
          <pc:docMk/>
          <pc:sldMk cId="3037899629" sldId="423"/>
        </pc:sldMkLst>
      </pc:sldChg>
      <pc:sldChg chg="addSp delSp modSp add del mod">
        <pc:chgData name="Yuliya Lim" userId="7ce33fe5-fa6a-4679-9b5c-21f90046d285" providerId="ADAL" clId="{34C42168-AB72-41D5-BCDE-BD2EBF4C9CE3}" dt="2025-11-24T18:22:53.439" v="6996" actId="113"/>
        <pc:sldMkLst>
          <pc:docMk/>
          <pc:sldMk cId="2847919124" sldId="424"/>
        </pc:sldMkLst>
        <pc:spChg chg="add del mod">
          <ac:chgData name="Yuliya Lim" userId="7ce33fe5-fa6a-4679-9b5c-21f90046d285" providerId="ADAL" clId="{34C42168-AB72-41D5-BCDE-BD2EBF4C9CE3}" dt="2025-11-20T17:59:33.124" v="2622" actId="1076"/>
          <ac:spMkLst>
            <pc:docMk/>
            <pc:sldMk cId="2847919124" sldId="424"/>
            <ac:spMk id="4" creationId="{DD6DE49F-3745-9CF0-4ED2-71584C4B6A30}"/>
          </ac:spMkLst>
        </pc:spChg>
        <pc:spChg chg="mod">
          <ac:chgData name="Yuliya Lim" userId="7ce33fe5-fa6a-4679-9b5c-21f90046d285" providerId="ADAL" clId="{34C42168-AB72-41D5-BCDE-BD2EBF4C9CE3}" dt="2025-11-24T18:22:53.439" v="6996" actId="113"/>
          <ac:spMkLst>
            <pc:docMk/>
            <pc:sldMk cId="2847919124" sldId="424"/>
            <ac:spMk id="9" creationId="{A9695633-1AE1-ABD0-86B4-700BCE2BC9E7}"/>
          </ac:spMkLst>
        </pc:spChg>
        <pc:picChg chg="add mod">
          <ac:chgData name="Yuliya Lim" userId="7ce33fe5-fa6a-4679-9b5c-21f90046d285" providerId="ADAL" clId="{34C42168-AB72-41D5-BCDE-BD2EBF4C9CE3}" dt="2025-11-24T18:22:39.553" v="6992" actId="208"/>
          <ac:picMkLst>
            <pc:docMk/>
            <pc:sldMk cId="2847919124" sldId="424"/>
            <ac:picMk id="2" creationId="{781F7A07-7071-5475-D675-446D5E27A908}"/>
          </ac:picMkLst>
        </pc:picChg>
      </pc:sldChg>
      <pc:sldChg chg="addSp delSp modSp add mod modClrScheme chgLayout">
        <pc:chgData name="Yuliya Lim" userId="7ce33fe5-fa6a-4679-9b5c-21f90046d285" providerId="ADAL" clId="{34C42168-AB72-41D5-BCDE-BD2EBF4C9CE3}" dt="2025-11-24T20:25:07.759" v="8656" actId="1076"/>
        <pc:sldMkLst>
          <pc:docMk/>
          <pc:sldMk cId="3254756378" sldId="425"/>
        </pc:sldMkLst>
        <pc:spChg chg="mod">
          <ac:chgData name="Yuliya Lim" userId="7ce33fe5-fa6a-4679-9b5c-21f90046d285" providerId="ADAL" clId="{34C42168-AB72-41D5-BCDE-BD2EBF4C9CE3}" dt="2025-11-20T18:01:52.526" v="2635" actId="26606"/>
          <ac:spMkLst>
            <pc:docMk/>
            <pc:sldMk cId="3254756378" sldId="425"/>
            <ac:spMk id="3" creationId="{70E29484-9556-4C7D-0439-793D06DE1A24}"/>
          </ac:spMkLst>
        </pc:spChg>
        <pc:spChg chg="add mod">
          <ac:chgData name="Yuliya Lim" userId="7ce33fe5-fa6a-4679-9b5c-21f90046d285" providerId="ADAL" clId="{34C42168-AB72-41D5-BCDE-BD2EBF4C9CE3}" dt="2025-11-24T20:25:07.759" v="8656" actId="1076"/>
          <ac:spMkLst>
            <pc:docMk/>
            <pc:sldMk cId="3254756378" sldId="425"/>
            <ac:spMk id="12" creationId="{B8B3970C-856A-E5B6-525E-928378DA4937}"/>
          </ac:spMkLst>
        </pc:spChg>
        <pc:picChg chg="add mod ord">
          <ac:chgData name="Yuliya Lim" userId="7ce33fe5-fa6a-4679-9b5c-21f90046d285" providerId="ADAL" clId="{34C42168-AB72-41D5-BCDE-BD2EBF4C9CE3}" dt="2025-11-20T18:02:03.472" v="2642" actId="14100"/>
          <ac:picMkLst>
            <pc:docMk/>
            <pc:sldMk cId="3254756378" sldId="425"/>
            <ac:picMk id="8" creationId="{15AD60A7-4BD5-49CD-C822-83E210D8D84C}"/>
          </ac:picMkLst>
        </pc:picChg>
        <pc:picChg chg="add mod">
          <ac:chgData name="Yuliya Lim" userId="7ce33fe5-fa6a-4679-9b5c-21f90046d285" providerId="ADAL" clId="{34C42168-AB72-41D5-BCDE-BD2EBF4C9CE3}" dt="2025-11-20T18:02:09.413" v="2645" actId="1076"/>
          <ac:picMkLst>
            <pc:docMk/>
            <pc:sldMk cId="3254756378" sldId="425"/>
            <ac:picMk id="11" creationId="{E280EA1A-3042-19D3-7571-DC63F5BB7EBC}"/>
          </ac:picMkLst>
        </pc:picChg>
      </pc:sldChg>
      <pc:sldChg chg="addSp delSp modSp add mod modNotesTx">
        <pc:chgData name="Yuliya Lim" userId="7ce33fe5-fa6a-4679-9b5c-21f90046d285" providerId="ADAL" clId="{34C42168-AB72-41D5-BCDE-BD2EBF4C9CE3}" dt="2025-11-24T18:33:47.655" v="7029" actId="207"/>
        <pc:sldMkLst>
          <pc:docMk/>
          <pc:sldMk cId="2063721426" sldId="426"/>
        </pc:sldMkLst>
        <pc:spChg chg="add mod">
          <ac:chgData name="Yuliya Lim" userId="7ce33fe5-fa6a-4679-9b5c-21f90046d285" providerId="ADAL" clId="{34C42168-AB72-41D5-BCDE-BD2EBF4C9CE3}" dt="2025-11-24T18:33:47.655" v="7029" actId="207"/>
          <ac:spMkLst>
            <pc:docMk/>
            <pc:sldMk cId="2063721426" sldId="426"/>
            <ac:spMk id="2" creationId="{D5AC7630-9BCF-7A6E-0963-9D4C1F86ABD9}"/>
          </ac:spMkLst>
        </pc:spChg>
        <pc:spChg chg="add mod">
          <ac:chgData name="Yuliya Lim" userId="7ce33fe5-fa6a-4679-9b5c-21f90046d285" providerId="ADAL" clId="{34C42168-AB72-41D5-BCDE-BD2EBF4C9CE3}" dt="2025-11-24T18:30:26.019" v="7010" actId="20577"/>
          <ac:spMkLst>
            <pc:docMk/>
            <pc:sldMk cId="2063721426" sldId="426"/>
            <ac:spMk id="5" creationId="{B115BCB8-7460-F202-AE02-6D9C819D6F87}"/>
          </ac:spMkLst>
        </pc:spChg>
        <pc:spChg chg="add del mod">
          <ac:chgData name="Yuliya Lim" userId="7ce33fe5-fa6a-4679-9b5c-21f90046d285" providerId="ADAL" clId="{34C42168-AB72-41D5-BCDE-BD2EBF4C9CE3}" dt="2025-11-24T18:31:20.023" v="7018" actId="478"/>
          <ac:spMkLst>
            <pc:docMk/>
            <pc:sldMk cId="2063721426" sldId="426"/>
            <ac:spMk id="6" creationId="{C26C0C22-299E-B721-E042-FEFECDBF5E96}"/>
          </ac:spMkLst>
        </pc:spChg>
      </pc:sldChg>
      <pc:sldChg chg="addSp delSp modSp add mod ord modNotesTx">
        <pc:chgData name="Yuliya Lim" userId="7ce33fe5-fa6a-4679-9b5c-21f90046d285" providerId="ADAL" clId="{34C42168-AB72-41D5-BCDE-BD2EBF4C9CE3}" dt="2025-11-24T20:57:10.663" v="8970" actId="1076"/>
        <pc:sldMkLst>
          <pc:docMk/>
          <pc:sldMk cId="2119200707" sldId="427"/>
        </pc:sldMkLst>
        <pc:spChg chg="mod">
          <ac:chgData name="Yuliya Lim" userId="7ce33fe5-fa6a-4679-9b5c-21f90046d285" providerId="ADAL" clId="{34C42168-AB72-41D5-BCDE-BD2EBF4C9CE3}" dt="2025-11-24T20:56:49.617" v="8961" actId="1076"/>
          <ac:spMkLst>
            <pc:docMk/>
            <pc:sldMk cId="2119200707" sldId="427"/>
            <ac:spMk id="2" creationId="{D599E283-83B2-BF7A-ECA0-E8054BDF4CAE}"/>
          </ac:spMkLst>
        </pc:spChg>
        <pc:spChg chg="add del mod">
          <ac:chgData name="Yuliya Lim" userId="7ce33fe5-fa6a-4679-9b5c-21f90046d285" providerId="ADAL" clId="{34C42168-AB72-41D5-BCDE-BD2EBF4C9CE3}" dt="2025-11-24T20:25:03.636" v="8654" actId="478"/>
          <ac:spMkLst>
            <pc:docMk/>
            <pc:sldMk cId="2119200707" sldId="427"/>
            <ac:spMk id="4" creationId="{12C6B19C-93FA-2543-6680-2E6A1B4D3D03}"/>
          </ac:spMkLst>
        </pc:spChg>
        <pc:spChg chg="mod">
          <ac:chgData name="Yuliya Lim" userId="7ce33fe5-fa6a-4679-9b5c-21f90046d285" providerId="ADAL" clId="{34C42168-AB72-41D5-BCDE-BD2EBF4C9CE3}" dt="2025-11-24T20:56:51.201" v="8962" actId="1076"/>
          <ac:spMkLst>
            <pc:docMk/>
            <pc:sldMk cId="2119200707" sldId="427"/>
            <ac:spMk id="5" creationId="{0478B496-CFF7-470B-7A11-9A867C0540F6}"/>
          </ac:spMkLst>
        </pc:spChg>
        <pc:spChg chg="del mod">
          <ac:chgData name="Yuliya Lim" userId="7ce33fe5-fa6a-4679-9b5c-21f90046d285" providerId="ADAL" clId="{34C42168-AB72-41D5-BCDE-BD2EBF4C9CE3}" dt="2025-11-24T20:56:47.568" v="8960" actId="478"/>
          <ac:spMkLst>
            <pc:docMk/>
            <pc:sldMk cId="2119200707" sldId="427"/>
            <ac:spMk id="6" creationId="{7B5742AF-5C51-31B6-3767-2DC65E55BF4F}"/>
          </ac:spMkLst>
        </pc:spChg>
        <pc:spChg chg="add mod">
          <ac:chgData name="Yuliya Lim" userId="7ce33fe5-fa6a-4679-9b5c-21f90046d285" providerId="ADAL" clId="{34C42168-AB72-41D5-BCDE-BD2EBF4C9CE3}" dt="2025-11-24T20:56:53.021" v="8963" actId="1076"/>
          <ac:spMkLst>
            <pc:docMk/>
            <pc:sldMk cId="2119200707" sldId="427"/>
            <ac:spMk id="7" creationId="{B1D9F034-DD9A-12F7-E486-D173B4DFF05D}"/>
          </ac:spMkLst>
        </pc:spChg>
        <pc:spChg chg="mod">
          <ac:chgData name="Yuliya Lim" userId="7ce33fe5-fa6a-4679-9b5c-21f90046d285" providerId="ADAL" clId="{34C42168-AB72-41D5-BCDE-BD2EBF4C9CE3}" dt="2025-11-24T20:57:10.663" v="8970" actId="1076"/>
          <ac:spMkLst>
            <pc:docMk/>
            <pc:sldMk cId="2119200707" sldId="427"/>
            <ac:spMk id="10" creationId="{C259065F-415F-30E7-2C5C-973F8AEE8850}"/>
          </ac:spMkLst>
        </pc:spChg>
        <pc:picChg chg="mod">
          <ac:chgData name="Yuliya Lim" userId="7ce33fe5-fa6a-4679-9b5c-21f90046d285" providerId="ADAL" clId="{34C42168-AB72-41D5-BCDE-BD2EBF4C9CE3}" dt="2025-11-24T20:57:05.434" v="8969" actId="208"/>
          <ac:picMkLst>
            <pc:docMk/>
            <pc:sldMk cId="2119200707" sldId="427"/>
            <ac:picMk id="9" creationId="{3AD108B7-708A-2E8F-B080-002ED60E1BD9}"/>
          </ac:picMkLst>
        </pc:picChg>
      </pc:sldChg>
      <pc:sldChg chg="new del">
        <pc:chgData name="Yuliya Lim" userId="7ce33fe5-fa6a-4679-9b5c-21f90046d285" providerId="ADAL" clId="{34C42168-AB72-41D5-BCDE-BD2EBF4C9CE3}" dt="2025-11-20T18:07:46.644" v="2787" actId="680"/>
        <pc:sldMkLst>
          <pc:docMk/>
          <pc:sldMk cId="3853080458" sldId="427"/>
        </pc:sldMkLst>
      </pc:sldChg>
      <pc:sldChg chg="addSp delSp modSp add mod">
        <pc:chgData name="Yuliya Lim" userId="7ce33fe5-fa6a-4679-9b5c-21f90046d285" providerId="ADAL" clId="{34C42168-AB72-41D5-BCDE-BD2EBF4C9CE3}" dt="2025-11-24T21:13:12.567" v="9011" actId="1076"/>
        <pc:sldMkLst>
          <pc:docMk/>
          <pc:sldMk cId="1895032885" sldId="428"/>
        </pc:sldMkLst>
        <pc:spChg chg="mod">
          <ac:chgData name="Yuliya Lim" userId="7ce33fe5-fa6a-4679-9b5c-21f90046d285" providerId="ADAL" clId="{34C42168-AB72-41D5-BCDE-BD2EBF4C9CE3}" dt="2025-11-24T21:12:07.604" v="8992" actId="20577"/>
          <ac:spMkLst>
            <pc:docMk/>
            <pc:sldMk cId="1895032885" sldId="428"/>
            <ac:spMk id="2" creationId="{937859F2-F804-93B1-5F16-2815C648F3D0}"/>
          </ac:spMkLst>
        </pc:spChg>
        <pc:spChg chg="del mod">
          <ac:chgData name="Yuliya Lim" userId="7ce33fe5-fa6a-4679-9b5c-21f90046d285" providerId="ADAL" clId="{34C42168-AB72-41D5-BCDE-BD2EBF4C9CE3}" dt="2025-11-24T18:31:22.693" v="7019" actId="478"/>
          <ac:spMkLst>
            <pc:docMk/>
            <pc:sldMk cId="1895032885" sldId="428"/>
            <ac:spMk id="6" creationId="{0D2F3401-EEB4-E365-53E2-573D5A2E0EAD}"/>
          </ac:spMkLst>
        </pc:spChg>
        <pc:spChg chg="add mod">
          <ac:chgData name="Yuliya Lim" userId="7ce33fe5-fa6a-4679-9b5c-21f90046d285" providerId="ADAL" clId="{34C42168-AB72-41D5-BCDE-BD2EBF4C9CE3}" dt="2025-11-24T21:13:12.567" v="9011" actId="1076"/>
          <ac:spMkLst>
            <pc:docMk/>
            <pc:sldMk cId="1895032885" sldId="428"/>
            <ac:spMk id="8" creationId="{DA6F57D9-31CD-062D-B76D-D61287520F42}"/>
          </ac:spMkLst>
        </pc:spChg>
        <pc:spChg chg="add mod">
          <ac:chgData name="Yuliya Lim" userId="7ce33fe5-fa6a-4679-9b5c-21f90046d285" providerId="ADAL" clId="{34C42168-AB72-41D5-BCDE-BD2EBF4C9CE3}" dt="2025-11-24T21:12:37.665" v="9002" actId="1076"/>
          <ac:spMkLst>
            <pc:docMk/>
            <pc:sldMk cId="1895032885" sldId="428"/>
            <ac:spMk id="10" creationId="{AD5CC99D-DB94-9202-6228-EB362CAAEB70}"/>
          </ac:spMkLst>
        </pc:spChg>
        <pc:picChg chg="add mod modCrop">
          <ac:chgData name="Yuliya Lim" userId="7ce33fe5-fa6a-4679-9b5c-21f90046d285" providerId="ADAL" clId="{34C42168-AB72-41D5-BCDE-BD2EBF4C9CE3}" dt="2025-11-24T21:13:10.205" v="9010" actId="1076"/>
          <ac:picMkLst>
            <pc:docMk/>
            <pc:sldMk cId="1895032885" sldId="428"/>
            <ac:picMk id="4" creationId="{FFF78A9D-34DC-742D-4763-713229FB78A4}"/>
          </ac:picMkLst>
        </pc:picChg>
        <pc:picChg chg="add mod modCrop">
          <ac:chgData name="Yuliya Lim" userId="7ce33fe5-fa6a-4679-9b5c-21f90046d285" providerId="ADAL" clId="{34C42168-AB72-41D5-BCDE-BD2EBF4C9CE3}" dt="2025-11-24T21:13:09.007" v="9009" actId="1076"/>
          <ac:picMkLst>
            <pc:docMk/>
            <pc:sldMk cId="1895032885" sldId="428"/>
            <ac:picMk id="11" creationId="{BED4634B-6B8C-C145-4FCD-25F2C8EF3FED}"/>
          </ac:picMkLst>
        </pc:picChg>
      </pc:sldChg>
      <pc:sldChg chg="new del">
        <pc:chgData name="Yuliya Lim" userId="7ce33fe5-fa6a-4679-9b5c-21f90046d285" providerId="ADAL" clId="{34C42168-AB72-41D5-BCDE-BD2EBF4C9CE3}" dt="2025-11-20T18:11:44.084" v="2993" actId="680"/>
        <pc:sldMkLst>
          <pc:docMk/>
          <pc:sldMk cId="3898038345" sldId="428"/>
        </pc:sldMkLst>
      </pc:sldChg>
      <pc:sldChg chg="addSp delSp modSp add mod">
        <pc:chgData name="Yuliya Lim" userId="7ce33fe5-fa6a-4679-9b5c-21f90046d285" providerId="ADAL" clId="{34C42168-AB72-41D5-BCDE-BD2EBF4C9CE3}" dt="2025-11-24T20:22:07.017" v="8652" actId="164"/>
        <pc:sldMkLst>
          <pc:docMk/>
          <pc:sldMk cId="2946295777" sldId="429"/>
        </pc:sldMkLst>
        <pc:spChg chg="add mod">
          <ac:chgData name="Yuliya Lim" userId="7ce33fe5-fa6a-4679-9b5c-21f90046d285" providerId="ADAL" clId="{34C42168-AB72-41D5-BCDE-BD2EBF4C9CE3}" dt="2025-11-20T18:28:02.185" v="3321" actId="1076"/>
          <ac:spMkLst>
            <pc:docMk/>
            <pc:sldMk cId="2946295777" sldId="429"/>
            <ac:spMk id="5" creationId="{4AC34D6B-B28E-676D-E09D-C80D15ECB703}"/>
          </ac:spMkLst>
        </pc:spChg>
        <pc:spChg chg="del mod">
          <ac:chgData name="Yuliya Lim" userId="7ce33fe5-fa6a-4679-9b5c-21f90046d285" providerId="ADAL" clId="{34C42168-AB72-41D5-BCDE-BD2EBF4C9CE3}" dt="2025-11-24T18:31:28.283" v="7020" actId="478"/>
          <ac:spMkLst>
            <pc:docMk/>
            <pc:sldMk cId="2946295777" sldId="429"/>
            <ac:spMk id="6" creationId="{4C5BECBB-26D7-5C2A-4034-72040BE56F54}"/>
          </ac:spMkLst>
        </pc:spChg>
        <pc:spChg chg="add mod">
          <ac:chgData name="Yuliya Lim" userId="7ce33fe5-fa6a-4679-9b5c-21f90046d285" providerId="ADAL" clId="{34C42168-AB72-41D5-BCDE-BD2EBF4C9CE3}" dt="2025-11-24T20:20:01.512" v="8599" actId="207"/>
          <ac:spMkLst>
            <pc:docMk/>
            <pc:sldMk cId="2946295777" sldId="429"/>
            <ac:spMk id="9" creationId="{0C8E1574-2FCF-F90A-153B-420018E5ABAA}"/>
          </ac:spMkLst>
        </pc:spChg>
        <pc:spChg chg="add mod">
          <ac:chgData name="Yuliya Lim" userId="7ce33fe5-fa6a-4679-9b5c-21f90046d285" providerId="ADAL" clId="{34C42168-AB72-41D5-BCDE-BD2EBF4C9CE3}" dt="2025-11-24T20:14:40.883" v="8426" actId="1076"/>
          <ac:spMkLst>
            <pc:docMk/>
            <pc:sldMk cId="2946295777" sldId="429"/>
            <ac:spMk id="11" creationId="{50293177-0287-729E-CB7C-E7CE146B7A50}"/>
          </ac:spMkLst>
        </pc:spChg>
        <pc:spChg chg="add mod">
          <ac:chgData name="Yuliya Lim" userId="7ce33fe5-fa6a-4679-9b5c-21f90046d285" providerId="ADAL" clId="{34C42168-AB72-41D5-BCDE-BD2EBF4C9CE3}" dt="2025-11-24T20:22:07.017" v="8652" actId="164"/>
          <ac:spMkLst>
            <pc:docMk/>
            <pc:sldMk cId="2946295777" sldId="429"/>
            <ac:spMk id="14" creationId="{A8A05C94-E3E2-E965-8D55-44572655A112}"/>
          </ac:spMkLst>
        </pc:spChg>
        <pc:spChg chg="add mod">
          <ac:chgData name="Yuliya Lim" userId="7ce33fe5-fa6a-4679-9b5c-21f90046d285" providerId="ADAL" clId="{34C42168-AB72-41D5-BCDE-BD2EBF4C9CE3}" dt="2025-11-24T20:19:41.318" v="8596" actId="1076"/>
          <ac:spMkLst>
            <pc:docMk/>
            <pc:sldMk cId="2946295777" sldId="429"/>
            <ac:spMk id="16" creationId="{A1A69ECC-586E-C7AE-E12E-32E57843B125}"/>
          </ac:spMkLst>
        </pc:spChg>
        <pc:grpChg chg="add mod">
          <ac:chgData name="Yuliya Lim" userId="7ce33fe5-fa6a-4679-9b5c-21f90046d285" providerId="ADAL" clId="{34C42168-AB72-41D5-BCDE-BD2EBF4C9CE3}" dt="2025-11-24T20:22:07.017" v="8652" actId="164"/>
          <ac:grpSpMkLst>
            <pc:docMk/>
            <pc:sldMk cId="2946295777" sldId="429"/>
            <ac:grpSpMk id="19" creationId="{B3A5BA3E-706D-DCE6-621E-BC4F93A2F965}"/>
          </ac:grpSpMkLst>
        </pc:grpChg>
        <pc:picChg chg="add mod modCrop">
          <ac:chgData name="Yuliya Lim" userId="7ce33fe5-fa6a-4679-9b5c-21f90046d285" providerId="ADAL" clId="{34C42168-AB72-41D5-BCDE-BD2EBF4C9CE3}" dt="2025-11-24T20:19:36.219" v="8594" actId="1076"/>
          <ac:picMkLst>
            <pc:docMk/>
            <pc:sldMk cId="2946295777" sldId="429"/>
            <ac:picMk id="12" creationId="{A6C7133B-CF44-CE06-2532-740C13D6DD6E}"/>
          </ac:picMkLst>
        </pc:picChg>
        <pc:picChg chg="add mod">
          <ac:chgData name="Yuliya Lim" userId="7ce33fe5-fa6a-4679-9b5c-21f90046d285" providerId="ADAL" clId="{34C42168-AB72-41D5-BCDE-BD2EBF4C9CE3}" dt="2025-11-24T20:22:07.017" v="8652" actId="164"/>
          <ac:picMkLst>
            <pc:docMk/>
            <pc:sldMk cId="2946295777" sldId="429"/>
            <ac:picMk id="15" creationId="{B764D178-43D1-C0F3-7C84-FD19B79A7BE6}"/>
          </ac:picMkLst>
        </pc:picChg>
        <pc:picChg chg="add mod">
          <ac:chgData name="Yuliya Lim" userId="7ce33fe5-fa6a-4679-9b5c-21f90046d285" providerId="ADAL" clId="{34C42168-AB72-41D5-BCDE-BD2EBF4C9CE3}" dt="2025-11-24T20:15:16.156" v="8435" actId="1076"/>
          <ac:picMkLst>
            <pc:docMk/>
            <pc:sldMk cId="2946295777" sldId="429"/>
            <ac:picMk id="18" creationId="{1C3EDB1B-8511-039F-3FB2-79CDE00F1A63}"/>
          </ac:picMkLst>
        </pc:picChg>
      </pc:sldChg>
      <pc:sldChg chg="addSp delSp modSp add mod modNotesTx">
        <pc:chgData name="Yuliya Lim" userId="7ce33fe5-fa6a-4679-9b5c-21f90046d285" providerId="ADAL" clId="{34C42168-AB72-41D5-BCDE-BD2EBF4C9CE3}" dt="2025-11-24T18:40:02.369" v="7246" actId="1076"/>
        <pc:sldMkLst>
          <pc:docMk/>
          <pc:sldMk cId="2660266803" sldId="430"/>
        </pc:sldMkLst>
        <pc:spChg chg="mod">
          <ac:chgData name="Yuliya Lim" userId="7ce33fe5-fa6a-4679-9b5c-21f90046d285" providerId="ADAL" clId="{34C42168-AB72-41D5-BCDE-BD2EBF4C9CE3}" dt="2025-11-24T18:39:47.764" v="7242" actId="313"/>
          <ac:spMkLst>
            <pc:docMk/>
            <pc:sldMk cId="2660266803" sldId="430"/>
            <ac:spMk id="5" creationId="{D685EFBB-E2F4-AF24-DD99-DFB43DED68C0}"/>
          </ac:spMkLst>
        </pc:spChg>
        <pc:spChg chg="add mod">
          <ac:chgData name="Yuliya Lim" userId="7ce33fe5-fa6a-4679-9b5c-21f90046d285" providerId="ADAL" clId="{34C42168-AB72-41D5-BCDE-BD2EBF4C9CE3}" dt="2025-11-21T09:20:46.088" v="4242" actId="1076"/>
          <ac:spMkLst>
            <pc:docMk/>
            <pc:sldMk cId="2660266803" sldId="430"/>
            <ac:spMk id="13" creationId="{E1115F30-1B16-6F87-E02B-BD534D023694}"/>
          </ac:spMkLst>
        </pc:spChg>
        <pc:picChg chg="add mod modCrop">
          <ac:chgData name="Yuliya Lim" userId="7ce33fe5-fa6a-4679-9b5c-21f90046d285" providerId="ADAL" clId="{34C42168-AB72-41D5-BCDE-BD2EBF4C9CE3}" dt="2025-11-24T18:40:02.369" v="7246" actId="1076"/>
          <ac:picMkLst>
            <pc:docMk/>
            <pc:sldMk cId="2660266803" sldId="430"/>
            <ac:picMk id="10" creationId="{AE1F7C6C-7CE8-ED0F-91C0-551D5780407C}"/>
          </ac:picMkLst>
        </pc:picChg>
        <pc:picChg chg="add mod">
          <ac:chgData name="Yuliya Lim" userId="7ce33fe5-fa6a-4679-9b5c-21f90046d285" providerId="ADAL" clId="{34C42168-AB72-41D5-BCDE-BD2EBF4C9CE3}" dt="2025-11-24T18:39:55.178" v="7243" actId="1076"/>
          <ac:picMkLst>
            <pc:docMk/>
            <pc:sldMk cId="2660266803" sldId="430"/>
            <ac:picMk id="17" creationId="{40374631-06FF-59D9-7D4B-796FDB8B33A6}"/>
          </ac:picMkLst>
        </pc:picChg>
      </pc:sldChg>
      <pc:sldChg chg="addSp delSp modSp add mod modAnim">
        <pc:chgData name="Yuliya Lim" userId="7ce33fe5-fa6a-4679-9b5c-21f90046d285" providerId="ADAL" clId="{34C42168-AB72-41D5-BCDE-BD2EBF4C9CE3}" dt="2025-11-24T23:23:07.482" v="9196" actId="20577"/>
        <pc:sldMkLst>
          <pc:docMk/>
          <pc:sldMk cId="663003367" sldId="431"/>
        </pc:sldMkLst>
        <pc:spChg chg="mod">
          <ac:chgData name="Yuliya Lim" userId="7ce33fe5-fa6a-4679-9b5c-21f90046d285" providerId="ADAL" clId="{34C42168-AB72-41D5-BCDE-BD2EBF4C9CE3}" dt="2025-11-24T21:38:26.536" v="9031" actId="20577"/>
          <ac:spMkLst>
            <pc:docMk/>
            <pc:sldMk cId="663003367" sldId="431"/>
            <ac:spMk id="4" creationId="{E4E3DAEE-7333-5E6E-878B-10C8BDBC433E}"/>
          </ac:spMkLst>
        </pc:spChg>
        <pc:spChg chg="mod">
          <ac:chgData name="Yuliya Lim" userId="7ce33fe5-fa6a-4679-9b5c-21f90046d285" providerId="ADAL" clId="{34C42168-AB72-41D5-BCDE-BD2EBF4C9CE3}" dt="2025-11-24T23:23:07.482" v="9196" actId="20577"/>
          <ac:spMkLst>
            <pc:docMk/>
            <pc:sldMk cId="663003367" sldId="431"/>
            <ac:spMk id="5" creationId="{D3DD4D97-D5A4-32D6-8B77-0E67B8A29321}"/>
          </ac:spMkLst>
        </pc:spChg>
        <pc:spChg chg="del">
          <ac:chgData name="Yuliya Lim" userId="7ce33fe5-fa6a-4679-9b5c-21f90046d285" providerId="ADAL" clId="{34C42168-AB72-41D5-BCDE-BD2EBF4C9CE3}" dt="2025-11-24T18:31:55.764" v="7022" actId="478"/>
          <ac:spMkLst>
            <pc:docMk/>
            <pc:sldMk cId="663003367" sldId="431"/>
            <ac:spMk id="6" creationId="{D4E053AE-FEE8-32B0-2390-2C00AD806D76}"/>
          </ac:spMkLst>
        </pc:spChg>
        <pc:spChg chg="add mod">
          <ac:chgData name="Yuliya Lim" userId="7ce33fe5-fa6a-4679-9b5c-21f90046d285" providerId="ADAL" clId="{34C42168-AB72-41D5-BCDE-BD2EBF4C9CE3}" dt="2025-11-24T18:42:12.773" v="7274" actId="115"/>
          <ac:spMkLst>
            <pc:docMk/>
            <pc:sldMk cId="663003367" sldId="431"/>
            <ac:spMk id="8" creationId="{1B8B9BF0-E483-3B99-FC11-CB5896845BE7}"/>
          </ac:spMkLst>
        </pc:spChg>
        <pc:spChg chg="add mod">
          <ac:chgData name="Yuliya Lim" userId="7ce33fe5-fa6a-4679-9b5c-21f90046d285" providerId="ADAL" clId="{34C42168-AB72-41D5-BCDE-BD2EBF4C9CE3}" dt="2025-11-24T18:59:57.129" v="7879" actId="164"/>
          <ac:spMkLst>
            <pc:docMk/>
            <pc:sldMk cId="663003367" sldId="431"/>
            <ac:spMk id="13" creationId="{57596732-14C9-2BDB-060A-540813019115}"/>
          </ac:spMkLst>
        </pc:spChg>
        <pc:spChg chg="add mod">
          <ac:chgData name="Yuliya Lim" userId="7ce33fe5-fa6a-4679-9b5c-21f90046d285" providerId="ADAL" clId="{34C42168-AB72-41D5-BCDE-BD2EBF4C9CE3}" dt="2025-11-24T18:59:57.129" v="7879" actId="164"/>
          <ac:spMkLst>
            <pc:docMk/>
            <pc:sldMk cId="663003367" sldId="431"/>
            <ac:spMk id="14" creationId="{7C87EE99-B070-FFA1-A350-458DF4CB9D89}"/>
          </ac:spMkLst>
        </pc:spChg>
        <pc:spChg chg="add mod">
          <ac:chgData name="Yuliya Lim" userId="7ce33fe5-fa6a-4679-9b5c-21f90046d285" providerId="ADAL" clId="{34C42168-AB72-41D5-BCDE-BD2EBF4C9CE3}" dt="2025-11-24T18:59:57.129" v="7879" actId="164"/>
          <ac:spMkLst>
            <pc:docMk/>
            <pc:sldMk cId="663003367" sldId="431"/>
            <ac:spMk id="15" creationId="{EC565873-60E5-E670-CDE8-84DA83E92356}"/>
          </ac:spMkLst>
        </pc:spChg>
        <pc:spChg chg="add del mod">
          <ac:chgData name="Yuliya Lim" userId="7ce33fe5-fa6a-4679-9b5c-21f90046d285" providerId="ADAL" clId="{34C42168-AB72-41D5-BCDE-BD2EBF4C9CE3}" dt="2025-11-24T18:41:08.183" v="7250" actId="478"/>
          <ac:spMkLst>
            <pc:docMk/>
            <pc:sldMk cId="663003367" sldId="431"/>
            <ac:spMk id="18" creationId="{31C8ED22-B375-1B8F-C144-25D06A76F54C}"/>
          </ac:spMkLst>
        </pc:spChg>
        <pc:spChg chg="add del mod">
          <ac:chgData name="Yuliya Lim" userId="7ce33fe5-fa6a-4679-9b5c-21f90046d285" providerId="ADAL" clId="{34C42168-AB72-41D5-BCDE-BD2EBF4C9CE3}" dt="2025-11-24T18:55:20.879" v="7847" actId="478"/>
          <ac:spMkLst>
            <pc:docMk/>
            <pc:sldMk cId="663003367" sldId="431"/>
            <ac:spMk id="19" creationId="{AD78F0C5-D8C3-2E29-6AC3-74EEEF6EF8DE}"/>
          </ac:spMkLst>
        </pc:spChg>
        <pc:spChg chg="add mod">
          <ac:chgData name="Yuliya Lim" userId="7ce33fe5-fa6a-4679-9b5c-21f90046d285" providerId="ADAL" clId="{34C42168-AB72-41D5-BCDE-BD2EBF4C9CE3}" dt="2025-11-24T18:59:57.129" v="7879" actId="164"/>
          <ac:spMkLst>
            <pc:docMk/>
            <pc:sldMk cId="663003367" sldId="431"/>
            <ac:spMk id="26" creationId="{59A1895D-CA54-006D-171B-31863081186F}"/>
          </ac:spMkLst>
        </pc:spChg>
        <pc:grpChg chg="add mod">
          <ac:chgData name="Yuliya Lim" userId="7ce33fe5-fa6a-4679-9b5c-21f90046d285" providerId="ADAL" clId="{34C42168-AB72-41D5-BCDE-BD2EBF4C9CE3}" dt="2025-11-24T18:59:57.129" v="7879" actId="164"/>
          <ac:grpSpMkLst>
            <pc:docMk/>
            <pc:sldMk cId="663003367" sldId="431"/>
            <ac:grpSpMk id="27" creationId="{9FF3AF9E-6244-D954-99D8-7921A3493A2A}"/>
          </ac:grpSpMkLst>
        </pc:grpChg>
        <pc:picChg chg="add mod">
          <ac:chgData name="Yuliya Lim" userId="7ce33fe5-fa6a-4679-9b5c-21f90046d285" providerId="ADAL" clId="{34C42168-AB72-41D5-BCDE-BD2EBF4C9CE3}" dt="2025-11-24T18:49:57.224" v="7642" actId="1076"/>
          <ac:picMkLst>
            <pc:docMk/>
            <pc:sldMk cId="663003367" sldId="431"/>
            <ac:picMk id="2" creationId="{DAD7187A-BC69-0691-1125-B28CC0CE8FF6}"/>
          </ac:picMkLst>
        </pc:picChg>
        <pc:picChg chg="add del mod">
          <ac:chgData name="Yuliya Lim" userId="7ce33fe5-fa6a-4679-9b5c-21f90046d285" providerId="ADAL" clId="{34C42168-AB72-41D5-BCDE-BD2EBF4C9CE3}" dt="2025-11-24T18:43:23.204" v="7305" actId="478"/>
          <ac:picMkLst>
            <pc:docMk/>
            <pc:sldMk cId="663003367" sldId="431"/>
            <ac:picMk id="9" creationId="{9E821E24-7372-E989-89E0-79321E871217}"/>
          </ac:picMkLst>
        </pc:picChg>
        <pc:picChg chg="add del mod">
          <ac:chgData name="Yuliya Lim" userId="7ce33fe5-fa6a-4679-9b5c-21f90046d285" providerId="ADAL" clId="{34C42168-AB72-41D5-BCDE-BD2EBF4C9CE3}" dt="2025-11-24T18:48:33.868" v="7637" actId="478"/>
          <ac:picMkLst>
            <pc:docMk/>
            <pc:sldMk cId="663003367" sldId="431"/>
            <ac:picMk id="10" creationId="{D72ED3CF-C428-F6E0-21F6-2E2CF0535C1E}"/>
          </ac:picMkLst>
        </pc:picChg>
        <pc:picChg chg="add mod">
          <ac:chgData name="Yuliya Lim" userId="7ce33fe5-fa6a-4679-9b5c-21f90046d285" providerId="ADAL" clId="{34C42168-AB72-41D5-BCDE-BD2EBF4C9CE3}" dt="2025-11-24T18:59:57.129" v="7879" actId="164"/>
          <ac:picMkLst>
            <pc:docMk/>
            <pc:sldMk cId="663003367" sldId="431"/>
            <ac:picMk id="12" creationId="{8DC21C2F-7508-C954-2CE9-2A4BD6F941B3}"/>
          </ac:picMkLst>
        </pc:picChg>
        <pc:cxnChg chg="add mod">
          <ac:chgData name="Yuliya Lim" userId="7ce33fe5-fa6a-4679-9b5c-21f90046d285" providerId="ADAL" clId="{34C42168-AB72-41D5-BCDE-BD2EBF4C9CE3}" dt="2025-11-24T18:59:57.129" v="7879" actId="164"/>
          <ac:cxnSpMkLst>
            <pc:docMk/>
            <pc:sldMk cId="663003367" sldId="431"/>
            <ac:cxnSpMk id="17" creationId="{D1C1C08B-772E-ADA8-8611-3BFE3C7405D2}"/>
          </ac:cxnSpMkLst>
        </pc:cxnChg>
        <pc:cxnChg chg="add mod">
          <ac:chgData name="Yuliya Lim" userId="7ce33fe5-fa6a-4679-9b5c-21f90046d285" providerId="ADAL" clId="{34C42168-AB72-41D5-BCDE-BD2EBF4C9CE3}" dt="2025-11-24T18:59:57.129" v="7879" actId="164"/>
          <ac:cxnSpMkLst>
            <pc:docMk/>
            <pc:sldMk cId="663003367" sldId="431"/>
            <ac:cxnSpMk id="20" creationId="{E90A8027-B694-4DF5-ED93-A2C541F9C610}"/>
          </ac:cxnSpMkLst>
        </pc:cxnChg>
        <pc:cxnChg chg="add mod">
          <ac:chgData name="Yuliya Lim" userId="7ce33fe5-fa6a-4679-9b5c-21f90046d285" providerId="ADAL" clId="{34C42168-AB72-41D5-BCDE-BD2EBF4C9CE3}" dt="2025-11-24T18:59:57.129" v="7879" actId="164"/>
          <ac:cxnSpMkLst>
            <pc:docMk/>
            <pc:sldMk cId="663003367" sldId="431"/>
            <ac:cxnSpMk id="22" creationId="{11314F97-8098-9EB2-FE3D-0EB7DF7C51B7}"/>
          </ac:cxnSpMkLst>
        </pc:cxnChg>
      </pc:sldChg>
      <pc:sldChg chg="new del">
        <pc:chgData name="Yuliya Lim" userId="7ce33fe5-fa6a-4679-9b5c-21f90046d285" providerId="ADAL" clId="{34C42168-AB72-41D5-BCDE-BD2EBF4C9CE3}" dt="2025-11-20T18:22:23.597" v="3189" actId="680"/>
        <pc:sldMkLst>
          <pc:docMk/>
          <pc:sldMk cId="1322629824" sldId="431"/>
        </pc:sldMkLst>
      </pc:sldChg>
      <pc:sldChg chg="new del">
        <pc:chgData name="Yuliya Lim" userId="7ce33fe5-fa6a-4679-9b5c-21f90046d285" providerId="ADAL" clId="{34C42168-AB72-41D5-BCDE-BD2EBF4C9CE3}" dt="2025-11-20T18:26:34.877" v="3292" actId="680"/>
        <pc:sldMkLst>
          <pc:docMk/>
          <pc:sldMk cId="610051112" sldId="432"/>
        </pc:sldMkLst>
      </pc:sldChg>
      <pc:sldChg chg="delSp modSp add del mod">
        <pc:chgData name="Yuliya Lim" userId="7ce33fe5-fa6a-4679-9b5c-21f90046d285" providerId="ADAL" clId="{34C42168-AB72-41D5-BCDE-BD2EBF4C9CE3}" dt="2025-11-20T18:32:33.367" v="3445" actId="47"/>
        <pc:sldMkLst>
          <pc:docMk/>
          <pc:sldMk cId="4232202478" sldId="432"/>
        </pc:sldMkLst>
      </pc:sldChg>
      <pc:sldChg chg="addSp modSp add mod ord">
        <pc:chgData name="Yuliya Lim" userId="7ce33fe5-fa6a-4679-9b5c-21f90046d285" providerId="ADAL" clId="{34C42168-AB72-41D5-BCDE-BD2EBF4C9CE3}" dt="2025-11-24T18:39:07.403" v="7241" actId="1076"/>
        <pc:sldMkLst>
          <pc:docMk/>
          <pc:sldMk cId="51318502" sldId="433"/>
        </pc:sldMkLst>
        <pc:spChg chg="mod">
          <ac:chgData name="Yuliya Lim" userId="7ce33fe5-fa6a-4679-9b5c-21f90046d285" providerId="ADAL" clId="{34C42168-AB72-41D5-BCDE-BD2EBF4C9CE3}" dt="2025-11-24T18:30:50.590" v="7016" actId="1076"/>
          <ac:spMkLst>
            <pc:docMk/>
            <pc:sldMk cId="51318502" sldId="433"/>
            <ac:spMk id="2" creationId="{019D2242-4C38-4D4E-72B0-3DD6A2AEC30C}"/>
          </ac:spMkLst>
        </pc:spChg>
        <pc:spChg chg="add mod">
          <ac:chgData name="Yuliya Lim" userId="7ce33fe5-fa6a-4679-9b5c-21f90046d285" providerId="ADAL" clId="{34C42168-AB72-41D5-BCDE-BD2EBF4C9CE3}" dt="2025-11-24T18:34:15.964" v="7051" actId="1076"/>
          <ac:spMkLst>
            <pc:docMk/>
            <pc:sldMk cId="51318502" sldId="433"/>
            <ac:spMk id="3" creationId="{8976C21F-1C43-DF23-1AEE-A7BA156198F6}"/>
          </ac:spMkLst>
        </pc:spChg>
        <pc:spChg chg="mod">
          <ac:chgData name="Yuliya Lim" userId="7ce33fe5-fa6a-4679-9b5c-21f90046d285" providerId="ADAL" clId="{34C42168-AB72-41D5-BCDE-BD2EBF4C9CE3}" dt="2025-11-24T18:30:46.577" v="7014" actId="1076"/>
          <ac:spMkLst>
            <pc:docMk/>
            <pc:sldMk cId="51318502" sldId="433"/>
            <ac:spMk id="8" creationId="{BB75F065-B272-B83E-9176-B4FCBD708659}"/>
          </ac:spMkLst>
        </pc:spChg>
        <pc:spChg chg="mod">
          <ac:chgData name="Yuliya Lim" userId="7ce33fe5-fa6a-4679-9b5c-21f90046d285" providerId="ADAL" clId="{34C42168-AB72-41D5-BCDE-BD2EBF4C9CE3}" dt="2025-11-24T18:39:07.403" v="7241" actId="1076"/>
          <ac:spMkLst>
            <pc:docMk/>
            <pc:sldMk cId="51318502" sldId="433"/>
            <ac:spMk id="459" creationId="{1395452B-1F9A-AA55-1B4B-51EEB8A75E4B}"/>
          </ac:spMkLst>
        </pc:spChg>
        <pc:picChg chg="mod">
          <ac:chgData name="Yuliya Lim" userId="7ce33fe5-fa6a-4679-9b5c-21f90046d285" providerId="ADAL" clId="{34C42168-AB72-41D5-BCDE-BD2EBF4C9CE3}" dt="2025-11-24T18:30:45.265" v="7013" actId="1076"/>
          <ac:picMkLst>
            <pc:docMk/>
            <pc:sldMk cId="51318502" sldId="433"/>
            <ac:picMk id="7" creationId="{38E05E87-D1F4-72A4-CADD-8016DE24ABC8}"/>
          </ac:picMkLst>
        </pc:picChg>
      </pc:sldChg>
      <pc:sldChg chg="addSp delSp modSp add mod setBg addAnim delAnim modNotes">
        <pc:chgData name="Yuliya Lim" userId="7ce33fe5-fa6a-4679-9b5c-21f90046d285" providerId="ADAL" clId="{34C42168-AB72-41D5-BCDE-BD2EBF4C9CE3}" dt="2025-11-24T19:24:46.928" v="8290" actId="14100"/>
        <pc:sldMkLst>
          <pc:docMk/>
          <pc:sldMk cId="2416492237" sldId="509"/>
        </pc:sldMkLst>
        <pc:spChg chg="mod">
          <ac:chgData name="Yuliya Lim" userId="7ce33fe5-fa6a-4679-9b5c-21f90046d285" providerId="ADAL" clId="{34C42168-AB72-41D5-BCDE-BD2EBF4C9CE3}" dt="2025-11-20T18:32:14.620" v="3442" actId="120"/>
          <ac:spMkLst>
            <pc:docMk/>
            <pc:sldMk cId="2416492237" sldId="509"/>
            <ac:spMk id="2" creationId="{05DA7A0C-37AA-1092-DC0F-A7553C0D222B}"/>
          </ac:spMkLst>
        </pc:spChg>
        <pc:spChg chg="mod">
          <ac:chgData name="Yuliya Lim" userId="7ce33fe5-fa6a-4679-9b5c-21f90046d285" providerId="ADAL" clId="{34C42168-AB72-41D5-BCDE-BD2EBF4C9CE3}" dt="2025-11-24T19:21:06.462" v="8246" actId="1076"/>
          <ac:spMkLst>
            <pc:docMk/>
            <pc:sldMk cId="2416492237" sldId="509"/>
            <ac:spMk id="9" creationId="{8FFDCCBB-1EC1-F4E3-5421-511443BABF46}"/>
          </ac:spMkLst>
        </pc:spChg>
        <pc:spChg chg="mod">
          <ac:chgData name="Yuliya Lim" userId="7ce33fe5-fa6a-4679-9b5c-21f90046d285" providerId="ADAL" clId="{34C42168-AB72-41D5-BCDE-BD2EBF4C9CE3}" dt="2025-11-24T19:21:16.490" v="8249" actId="1076"/>
          <ac:spMkLst>
            <pc:docMk/>
            <pc:sldMk cId="2416492237" sldId="509"/>
            <ac:spMk id="10" creationId="{F07AC8FE-AAF5-0598-34EE-60830D0CFEAA}"/>
          </ac:spMkLst>
        </pc:spChg>
        <pc:spChg chg="mod">
          <ac:chgData name="Yuliya Lim" userId="7ce33fe5-fa6a-4679-9b5c-21f90046d285" providerId="ADAL" clId="{34C42168-AB72-41D5-BCDE-BD2EBF4C9CE3}" dt="2025-11-24T19:22:01.678" v="8257" actId="1076"/>
          <ac:spMkLst>
            <pc:docMk/>
            <pc:sldMk cId="2416492237" sldId="509"/>
            <ac:spMk id="14" creationId="{669E637F-593D-DFF1-4EB2-A24CAC3C40EE}"/>
          </ac:spMkLst>
        </pc:spChg>
        <pc:spChg chg="mod">
          <ac:chgData name="Yuliya Lim" userId="7ce33fe5-fa6a-4679-9b5c-21f90046d285" providerId="ADAL" clId="{34C42168-AB72-41D5-BCDE-BD2EBF4C9CE3}" dt="2025-11-24T19:24:09.979" v="8280" actId="14100"/>
          <ac:spMkLst>
            <pc:docMk/>
            <pc:sldMk cId="2416492237" sldId="509"/>
            <ac:spMk id="29" creationId="{EA4921B8-A5BA-3F6B-C993-DA9A144FBE40}"/>
          </ac:spMkLst>
        </pc:spChg>
        <pc:spChg chg="mod">
          <ac:chgData name="Yuliya Lim" userId="7ce33fe5-fa6a-4679-9b5c-21f90046d285" providerId="ADAL" clId="{34C42168-AB72-41D5-BCDE-BD2EBF4C9CE3}" dt="2025-11-24T19:24:46.928" v="8290" actId="14100"/>
          <ac:spMkLst>
            <pc:docMk/>
            <pc:sldMk cId="2416492237" sldId="509"/>
            <ac:spMk id="30" creationId="{C0C10EA3-16E1-3045-D6D1-371CC64B260F}"/>
          </ac:spMkLst>
        </pc:spChg>
        <pc:grpChg chg="mod">
          <ac:chgData name="Yuliya Lim" userId="7ce33fe5-fa6a-4679-9b5c-21f90046d285" providerId="ADAL" clId="{34C42168-AB72-41D5-BCDE-BD2EBF4C9CE3}" dt="2025-11-24T19:23:54.838" v="8273" actId="14100"/>
          <ac:grpSpMkLst>
            <pc:docMk/>
            <pc:sldMk cId="2416492237" sldId="509"/>
            <ac:grpSpMk id="19" creationId="{99042596-CD2C-BB5A-16D7-E0D187C13966}"/>
          </ac:grpSpMkLst>
        </pc:grpChg>
        <pc:picChg chg="mod">
          <ac:chgData name="Yuliya Lim" userId="7ce33fe5-fa6a-4679-9b5c-21f90046d285" providerId="ADAL" clId="{34C42168-AB72-41D5-BCDE-BD2EBF4C9CE3}" dt="2025-11-24T19:23:51.908" v="8272" actId="1076"/>
          <ac:picMkLst>
            <pc:docMk/>
            <pc:sldMk cId="2416492237" sldId="509"/>
            <ac:picMk id="7" creationId="{0DEC00CA-D57C-DAD8-1E01-5A52571762AE}"/>
          </ac:picMkLst>
        </pc:picChg>
        <pc:picChg chg="mod">
          <ac:chgData name="Yuliya Lim" userId="7ce33fe5-fa6a-4679-9b5c-21f90046d285" providerId="ADAL" clId="{34C42168-AB72-41D5-BCDE-BD2EBF4C9CE3}" dt="2025-11-24T19:23:48.681" v="8270" actId="1076"/>
          <ac:picMkLst>
            <pc:docMk/>
            <pc:sldMk cId="2416492237" sldId="509"/>
            <ac:picMk id="8" creationId="{856AE05D-A247-3675-6CBA-3BC7C7F83D24}"/>
          </ac:picMkLst>
        </pc:picChg>
        <pc:picChg chg="add del mod">
          <ac:chgData name="Yuliya Lim" userId="7ce33fe5-fa6a-4679-9b5c-21f90046d285" providerId="ADAL" clId="{34C42168-AB72-41D5-BCDE-BD2EBF4C9CE3}" dt="2025-11-24T19:23:57.928" v="8275" actId="1076"/>
          <ac:picMkLst>
            <pc:docMk/>
            <pc:sldMk cId="2416492237" sldId="509"/>
            <ac:picMk id="20" creationId="{E328CD34-E0FB-5C83-4BAA-5515D8EB78E9}"/>
          </ac:picMkLst>
        </pc:picChg>
      </pc:sldChg>
      <pc:sldChg chg="add del setBg modNotes">
        <pc:chgData name="Yuliya Lim" userId="7ce33fe5-fa6a-4679-9b5c-21f90046d285" providerId="ADAL" clId="{34C42168-AB72-41D5-BCDE-BD2EBF4C9CE3}" dt="2025-11-20T18:32:05.294" v="3439" actId="47"/>
        <pc:sldMkLst>
          <pc:docMk/>
          <pc:sldMk cId="734873051" sldId="510"/>
        </pc:sldMkLst>
      </pc:sldChg>
      <pc:sldChg chg="modSp add mod setBg modNotes">
        <pc:chgData name="Yuliya Lim" userId="7ce33fe5-fa6a-4679-9b5c-21f90046d285" providerId="ADAL" clId="{34C42168-AB72-41D5-BCDE-BD2EBF4C9CE3}" dt="2025-11-24T19:23:18.366" v="8266" actId="207"/>
        <pc:sldMkLst>
          <pc:docMk/>
          <pc:sldMk cId="1484730510" sldId="514"/>
        </pc:sldMkLst>
        <pc:spChg chg="mod">
          <ac:chgData name="Yuliya Lim" userId="7ce33fe5-fa6a-4679-9b5c-21f90046d285" providerId="ADAL" clId="{34C42168-AB72-41D5-BCDE-BD2EBF4C9CE3}" dt="2025-11-20T18:33:13.141" v="3451" actId="1076"/>
          <ac:spMkLst>
            <pc:docMk/>
            <pc:sldMk cId="1484730510" sldId="514"/>
            <ac:spMk id="2" creationId="{B0D95D89-2966-C96D-FADF-E73A4C4C25E1}"/>
          </ac:spMkLst>
        </pc:spChg>
        <pc:spChg chg="mod">
          <ac:chgData name="Yuliya Lim" userId="7ce33fe5-fa6a-4679-9b5c-21f90046d285" providerId="ADAL" clId="{34C42168-AB72-41D5-BCDE-BD2EBF4C9CE3}" dt="2025-11-24T19:22:28.174" v="8259" actId="2711"/>
          <ac:spMkLst>
            <pc:docMk/>
            <pc:sldMk cId="1484730510" sldId="514"/>
            <ac:spMk id="19" creationId="{6575A6F8-6936-FAFB-75B6-8BBFA036F345}"/>
          </ac:spMkLst>
        </pc:spChg>
        <pc:spChg chg="mod">
          <ac:chgData name="Yuliya Lim" userId="7ce33fe5-fa6a-4679-9b5c-21f90046d285" providerId="ADAL" clId="{34C42168-AB72-41D5-BCDE-BD2EBF4C9CE3}" dt="2025-11-24T19:23:01.666" v="8263" actId="2711"/>
          <ac:spMkLst>
            <pc:docMk/>
            <pc:sldMk cId="1484730510" sldId="514"/>
            <ac:spMk id="21" creationId="{7BC068A7-4F70-2DA2-CFD9-7AB334CB07C7}"/>
          </ac:spMkLst>
        </pc:spChg>
        <pc:spChg chg="mod">
          <ac:chgData name="Yuliya Lim" userId="7ce33fe5-fa6a-4679-9b5c-21f90046d285" providerId="ADAL" clId="{34C42168-AB72-41D5-BCDE-BD2EBF4C9CE3}" dt="2025-11-24T19:22:54.674" v="8262" actId="2711"/>
          <ac:spMkLst>
            <pc:docMk/>
            <pc:sldMk cId="1484730510" sldId="514"/>
            <ac:spMk id="30" creationId="{77E50739-222D-A255-C19A-B37A53AD81FA}"/>
          </ac:spMkLst>
        </pc:spChg>
        <pc:spChg chg="mod">
          <ac:chgData name="Yuliya Lim" userId="7ce33fe5-fa6a-4679-9b5c-21f90046d285" providerId="ADAL" clId="{34C42168-AB72-41D5-BCDE-BD2EBF4C9CE3}" dt="2025-11-24T19:23:18.366" v="8266" actId="207"/>
          <ac:spMkLst>
            <pc:docMk/>
            <pc:sldMk cId="1484730510" sldId="514"/>
            <ac:spMk id="32" creationId="{502934CA-6132-1F09-998D-19C6D39665AD}"/>
          </ac:spMkLst>
        </pc:spChg>
        <pc:spChg chg="mod">
          <ac:chgData name="Yuliya Lim" userId="7ce33fe5-fa6a-4679-9b5c-21f90046d285" providerId="ADAL" clId="{34C42168-AB72-41D5-BCDE-BD2EBF4C9CE3}" dt="2025-11-24T19:22:46.846" v="8261" actId="2711"/>
          <ac:spMkLst>
            <pc:docMk/>
            <pc:sldMk cId="1484730510" sldId="514"/>
            <ac:spMk id="52" creationId="{06300706-152C-6B2A-29CF-DA42A490FC11}"/>
          </ac:spMkLst>
        </pc:spChg>
        <pc:spChg chg="mod">
          <ac:chgData name="Yuliya Lim" userId="7ce33fe5-fa6a-4679-9b5c-21f90046d285" providerId="ADAL" clId="{34C42168-AB72-41D5-BCDE-BD2EBF4C9CE3}" dt="2025-11-24T19:22:39.228" v="8260" actId="2711"/>
          <ac:spMkLst>
            <pc:docMk/>
            <pc:sldMk cId="1484730510" sldId="514"/>
            <ac:spMk id="53" creationId="{E86A8031-6728-AE02-0B3E-31E380D85A6D}"/>
          </ac:spMkLst>
        </pc:spChg>
      </pc:sldChg>
      <pc:sldChg chg="new del">
        <pc:chgData name="Yuliya Lim" userId="7ce33fe5-fa6a-4679-9b5c-21f90046d285" providerId="ADAL" clId="{34C42168-AB72-41D5-BCDE-BD2EBF4C9CE3}" dt="2025-11-20T18:36:23.840" v="3454" actId="47"/>
        <pc:sldMkLst>
          <pc:docMk/>
          <pc:sldMk cId="795880568" sldId="515"/>
        </pc:sldMkLst>
      </pc:sldChg>
      <pc:sldChg chg="add">
        <pc:chgData name="Yuliya Lim" userId="7ce33fe5-fa6a-4679-9b5c-21f90046d285" providerId="ADAL" clId="{34C42168-AB72-41D5-BCDE-BD2EBF4C9CE3}" dt="2025-11-20T18:36:21.635" v="3453"/>
        <pc:sldMkLst>
          <pc:docMk/>
          <pc:sldMk cId="775245" sldId="516"/>
        </pc:sldMkLst>
      </pc:sldChg>
      <pc:sldChg chg="modSp new mod">
        <pc:chgData name="Yuliya Lim" userId="7ce33fe5-fa6a-4679-9b5c-21f90046d285" providerId="ADAL" clId="{34C42168-AB72-41D5-BCDE-BD2EBF4C9CE3}" dt="2025-11-24T20:14:06.600" v="8421" actId="14100"/>
        <pc:sldMkLst>
          <pc:docMk/>
          <pc:sldMk cId="1875614605" sldId="517"/>
        </pc:sldMkLst>
        <pc:spChg chg="mod">
          <ac:chgData name="Yuliya Lim" userId="7ce33fe5-fa6a-4679-9b5c-21f90046d285" providerId="ADAL" clId="{34C42168-AB72-41D5-BCDE-BD2EBF4C9CE3}" dt="2025-11-24T20:14:06.600" v="8421" actId="14100"/>
          <ac:spMkLst>
            <pc:docMk/>
            <pc:sldMk cId="1875614605" sldId="517"/>
            <ac:spMk id="2" creationId="{EC4AA323-A017-9C46-A81A-ACB6E23443D3}"/>
          </ac:spMkLst>
        </pc:spChg>
        <pc:spChg chg="mod">
          <ac:chgData name="Yuliya Lim" userId="7ce33fe5-fa6a-4679-9b5c-21f90046d285" providerId="ADAL" clId="{34C42168-AB72-41D5-BCDE-BD2EBF4C9CE3}" dt="2025-11-24T20:13:50.848" v="8417" actId="1076"/>
          <ac:spMkLst>
            <pc:docMk/>
            <pc:sldMk cId="1875614605" sldId="517"/>
            <ac:spMk id="3" creationId="{8B9CF161-6044-F090-FF9B-FCE41BB977AD}"/>
          </ac:spMkLst>
        </pc:spChg>
      </pc:sldChg>
      <pc:sldChg chg="addSp delSp modSp add mod modAnim">
        <pc:chgData name="Yuliya Lim" userId="7ce33fe5-fa6a-4679-9b5c-21f90046d285" providerId="ADAL" clId="{34C42168-AB72-41D5-BCDE-BD2EBF4C9CE3}" dt="2025-11-24T23:21:11.518" v="9184" actId="14100"/>
        <pc:sldMkLst>
          <pc:docMk/>
          <pc:sldMk cId="3204357747" sldId="518"/>
        </pc:sldMkLst>
        <pc:spChg chg="mod">
          <ac:chgData name="Yuliya Lim" userId="7ce33fe5-fa6a-4679-9b5c-21f90046d285" providerId="ADAL" clId="{34C42168-AB72-41D5-BCDE-BD2EBF4C9CE3}" dt="2025-11-24T21:29:44.342" v="9020" actId="1076"/>
          <ac:spMkLst>
            <pc:docMk/>
            <pc:sldMk cId="3204357747" sldId="518"/>
            <ac:spMk id="3" creationId="{1ED1B66C-5123-09E8-19A3-16A2AA0C953A}"/>
          </ac:spMkLst>
        </pc:spChg>
        <pc:spChg chg="mod">
          <ac:chgData name="Yuliya Lim" userId="7ce33fe5-fa6a-4679-9b5c-21f90046d285" providerId="ADAL" clId="{34C42168-AB72-41D5-BCDE-BD2EBF4C9CE3}" dt="2025-11-24T23:20:55.916" v="9183" actId="12"/>
          <ac:spMkLst>
            <pc:docMk/>
            <pc:sldMk cId="3204357747" sldId="518"/>
            <ac:spMk id="4" creationId="{BBE2DC2B-3105-B81F-B4ED-BC995E9B2934}"/>
          </ac:spMkLst>
        </pc:spChg>
        <pc:spChg chg="add del mod">
          <ac:chgData name="Yuliya Lim" userId="7ce33fe5-fa6a-4679-9b5c-21f90046d285" providerId="ADAL" clId="{34C42168-AB72-41D5-BCDE-BD2EBF4C9CE3}" dt="2025-11-24T21:29:47.747" v="9023" actId="1076"/>
          <ac:spMkLst>
            <pc:docMk/>
            <pc:sldMk cId="3204357747" sldId="518"/>
            <ac:spMk id="5" creationId="{9C5F6EEC-6987-EA3C-CD72-AC66747E58A9}"/>
          </ac:spMkLst>
        </pc:spChg>
        <pc:spChg chg="del">
          <ac:chgData name="Yuliya Lim" userId="7ce33fe5-fa6a-4679-9b5c-21f90046d285" providerId="ADAL" clId="{34C42168-AB72-41D5-BCDE-BD2EBF4C9CE3}" dt="2025-11-24T18:31:52.526" v="7021" actId="478"/>
          <ac:spMkLst>
            <pc:docMk/>
            <pc:sldMk cId="3204357747" sldId="518"/>
            <ac:spMk id="6" creationId="{4CAE9126-CCA7-92EA-C949-5D223E85452A}"/>
          </ac:spMkLst>
        </pc:spChg>
        <pc:spChg chg="add mod">
          <ac:chgData name="Yuliya Lim" userId="7ce33fe5-fa6a-4679-9b5c-21f90046d285" providerId="ADAL" clId="{34C42168-AB72-41D5-BCDE-BD2EBF4C9CE3}" dt="2025-11-24T19:20:47.145" v="8243" actId="164"/>
          <ac:spMkLst>
            <pc:docMk/>
            <pc:sldMk cId="3204357747" sldId="518"/>
            <ac:spMk id="11" creationId="{A370695C-08D8-17EB-FA33-C0B52A13B859}"/>
          </ac:spMkLst>
        </pc:spChg>
        <pc:grpChg chg="add mod">
          <ac:chgData name="Yuliya Lim" userId="7ce33fe5-fa6a-4679-9b5c-21f90046d285" providerId="ADAL" clId="{34C42168-AB72-41D5-BCDE-BD2EBF4C9CE3}" dt="2025-11-24T19:20:47.145" v="8243" actId="164"/>
          <ac:grpSpMkLst>
            <pc:docMk/>
            <pc:sldMk cId="3204357747" sldId="518"/>
            <ac:grpSpMk id="12" creationId="{DE32CDF2-064B-A657-7501-343A42F25645}"/>
          </ac:grpSpMkLst>
        </pc:grpChg>
        <pc:picChg chg="mod">
          <ac:chgData name="Yuliya Lim" userId="7ce33fe5-fa6a-4679-9b5c-21f90046d285" providerId="ADAL" clId="{34C42168-AB72-41D5-BCDE-BD2EBF4C9CE3}" dt="2025-11-24T19:19:12.395" v="8219" actId="1076"/>
          <ac:picMkLst>
            <pc:docMk/>
            <pc:sldMk cId="3204357747" sldId="518"/>
            <ac:picMk id="7" creationId="{FC14D169-11C7-318E-2207-331FF5ADDD91}"/>
          </ac:picMkLst>
        </pc:picChg>
        <pc:picChg chg="mod">
          <ac:chgData name="Yuliya Lim" userId="7ce33fe5-fa6a-4679-9b5c-21f90046d285" providerId="ADAL" clId="{34C42168-AB72-41D5-BCDE-BD2EBF4C9CE3}" dt="2025-11-24T19:19:11.445" v="8218" actId="1076"/>
          <ac:picMkLst>
            <pc:docMk/>
            <pc:sldMk cId="3204357747" sldId="518"/>
            <ac:picMk id="8" creationId="{651A7618-5A67-DFC4-955B-444834CC3277}"/>
          </ac:picMkLst>
        </pc:picChg>
        <pc:picChg chg="add mod">
          <ac:chgData name="Yuliya Lim" userId="7ce33fe5-fa6a-4679-9b5c-21f90046d285" providerId="ADAL" clId="{34C42168-AB72-41D5-BCDE-BD2EBF4C9CE3}" dt="2025-11-24T23:21:11.518" v="9184" actId="14100"/>
          <ac:picMkLst>
            <pc:docMk/>
            <pc:sldMk cId="3204357747" sldId="518"/>
            <ac:picMk id="9" creationId="{26CD370C-66E8-8F39-C51A-66EA4ABFA5E6}"/>
          </ac:picMkLst>
        </pc:picChg>
      </pc:sldChg>
      <pc:sldChg chg="addSp delSp modSp add mod ord">
        <pc:chgData name="Yuliya Lim" userId="7ce33fe5-fa6a-4679-9b5c-21f90046d285" providerId="ADAL" clId="{34C42168-AB72-41D5-BCDE-BD2EBF4C9CE3}" dt="2025-11-24T18:51:37.439" v="7663" actId="20577"/>
        <pc:sldMkLst>
          <pc:docMk/>
          <pc:sldMk cId="3531139833" sldId="519"/>
        </pc:sldMkLst>
        <pc:spChg chg="mod">
          <ac:chgData name="Yuliya Lim" userId="7ce33fe5-fa6a-4679-9b5c-21f90046d285" providerId="ADAL" clId="{34C42168-AB72-41D5-BCDE-BD2EBF4C9CE3}" dt="2025-11-21T12:56:12.274" v="4596" actId="1076"/>
          <ac:spMkLst>
            <pc:docMk/>
            <pc:sldMk cId="3531139833" sldId="519"/>
            <ac:spMk id="3" creationId="{91E8F762-5D56-F30E-9526-539C06877633}"/>
          </ac:spMkLst>
        </pc:spChg>
        <pc:spChg chg="add del mod">
          <ac:chgData name="Yuliya Lim" userId="7ce33fe5-fa6a-4679-9b5c-21f90046d285" providerId="ADAL" clId="{34C42168-AB72-41D5-BCDE-BD2EBF4C9CE3}" dt="2025-11-24T18:51:37.439" v="7663" actId="20577"/>
          <ac:spMkLst>
            <pc:docMk/>
            <pc:sldMk cId="3531139833" sldId="519"/>
            <ac:spMk id="5" creationId="{09371497-A118-D751-4B9B-B4359BB7B95E}"/>
          </ac:spMkLst>
        </pc:spChg>
        <pc:spChg chg="del mod">
          <ac:chgData name="Yuliya Lim" userId="7ce33fe5-fa6a-4679-9b5c-21f90046d285" providerId="ADAL" clId="{34C42168-AB72-41D5-BCDE-BD2EBF4C9CE3}" dt="2025-11-24T18:32:00.940" v="7023" actId="478"/>
          <ac:spMkLst>
            <pc:docMk/>
            <pc:sldMk cId="3531139833" sldId="519"/>
            <ac:spMk id="6" creationId="{4C544711-9783-6716-018C-4096BA27F07B}"/>
          </ac:spMkLst>
        </pc:spChg>
        <pc:spChg chg="add mod">
          <ac:chgData name="Yuliya Lim" userId="7ce33fe5-fa6a-4679-9b5c-21f90046d285" providerId="ADAL" clId="{34C42168-AB72-41D5-BCDE-BD2EBF4C9CE3}" dt="2025-11-21T12:56:41.192" v="4623" actId="1076"/>
          <ac:spMkLst>
            <pc:docMk/>
            <pc:sldMk cId="3531139833" sldId="519"/>
            <ac:spMk id="12" creationId="{0B00688E-88AC-C458-F9A1-458CEEC6883B}"/>
          </ac:spMkLst>
        </pc:spChg>
        <pc:spChg chg="add mod">
          <ac:chgData name="Yuliya Lim" userId="7ce33fe5-fa6a-4679-9b5c-21f90046d285" providerId="ADAL" clId="{34C42168-AB72-41D5-BCDE-BD2EBF4C9CE3}" dt="2025-11-24T18:51:04.987" v="7647" actId="1076"/>
          <ac:spMkLst>
            <pc:docMk/>
            <pc:sldMk cId="3531139833" sldId="519"/>
            <ac:spMk id="13" creationId="{569C50C0-C7E1-C23D-FF40-2055A24A1C5D}"/>
          </ac:spMkLst>
        </pc:spChg>
        <pc:picChg chg="add mod">
          <ac:chgData name="Yuliya Lim" userId="7ce33fe5-fa6a-4679-9b5c-21f90046d285" providerId="ADAL" clId="{34C42168-AB72-41D5-BCDE-BD2EBF4C9CE3}" dt="2025-11-24T18:32:07.606" v="7024" actId="1076"/>
          <ac:picMkLst>
            <pc:docMk/>
            <pc:sldMk cId="3531139833" sldId="519"/>
            <ac:picMk id="9" creationId="{BBBBE465-9E4F-3AD9-336E-9B6C830E9A9D}"/>
          </ac:picMkLst>
        </pc:picChg>
        <pc:picChg chg="add mod">
          <ac:chgData name="Yuliya Lim" userId="7ce33fe5-fa6a-4679-9b5c-21f90046d285" providerId="ADAL" clId="{34C42168-AB72-41D5-BCDE-BD2EBF4C9CE3}" dt="2025-11-21T12:56:20.928" v="4602" actId="1076"/>
          <ac:picMkLst>
            <pc:docMk/>
            <pc:sldMk cId="3531139833" sldId="519"/>
            <ac:picMk id="11" creationId="{F7ECFEBF-EB73-6F55-05E2-DE3D248EDA69}"/>
          </ac:picMkLst>
        </pc:picChg>
      </pc:sldChg>
      <pc:sldChg chg="addSp delSp modSp new mod modAnim">
        <pc:chgData name="Yuliya Lim" userId="7ce33fe5-fa6a-4679-9b5c-21f90046d285" providerId="ADAL" clId="{34C42168-AB72-41D5-BCDE-BD2EBF4C9CE3}" dt="2025-11-24T20:13:17.598" v="8412" actId="1076"/>
        <pc:sldMkLst>
          <pc:docMk/>
          <pc:sldMk cId="3743991134" sldId="520"/>
        </pc:sldMkLst>
        <pc:spChg chg="mod">
          <ac:chgData name="Yuliya Lim" userId="7ce33fe5-fa6a-4679-9b5c-21f90046d285" providerId="ADAL" clId="{34C42168-AB72-41D5-BCDE-BD2EBF4C9CE3}" dt="2025-11-24T20:13:17.598" v="8412" actId="1076"/>
          <ac:spMkLst>
            <pc:docMk/>
            <pc:sldMk cId="3743991134" sldId="520"/>
            <ac:spMk id="2" creationId="{019E5E91-B6A4-61C1-41BD-0EEE7CB0FE14}"/>
          </ac:spMkLst>
        </pc:spChg>
        <pc:spChg chg="mod">
          <ac:chgData name="Yuliya Lim" userId="7ce33fe5-fa6a-4679-9b5c-21f90046d285" providerId="ADAL" clId="{34C42168-AB72-41D5-BCDE-BD2EBF4C9CE3}" dt="2025-11-24T20:10:56.227" v="8371" actId="14100"/>
          <ac:spMkLst>
            <pc:docMk/>
            <pc:sldMk cId="3743991134" sldId="520"/>
            <ac:spMk id="3" creationId="{681EECD0-5956-AA77-9A8A-DC898671301D}"/>
          </ac:spMkLst>
        </pc:spChg>
        <pc:spChg chg="add mod">
          <ac:chgData name="Yuliya Lim" userId="7ce33fe5-fa6a-4679-9b5c-21f90046d285" providerId="ADAL" clId="{34C42168-AB72-41D5-BCDE-BD2EBF4C9CE3}" dt="2025-11-24T20:12:46.143" v="8408" actId="1076"/>
          <ac:spMkLst>
            <pc:docMk/>
            <pc:sldMk cId="3743991134" sldId="520"/>
            <ac:spMk id="16" creationId="{BDCA84D9-C851-CA9F-94C2-C46608C3494E}"/>
          </ac:spMkLst>
        </pc:spChg>
        <pc:picChg chg="add mod">
          <ac:chgData name="Yuliya Lim" userId="7ce33fe5-fa6a-4679-9b5c-21f90046d285" providerId="ADAL" clId="{34C42168-AB72-41D5-BCDE-BD2EBF4C9CE3}" dt="2025-11-24T20:11:22.148" v="8379" actId="208"/>
          <ac:picMkLst>
            <pc:docMk/>
            <pc:sldMk cId="3743991134" sldId="520"/>
            <ac:picMk id="6" creationId="{BD5F7CE3-BA73-A79B-6285-E36305F34B6B}"/>
          </ac:picMkLst>
        </pc:picChg>
        <pc:picChg chg="add del mod">
          <ac:chgData name="Yuliya Lim" userId="7ce33fe5-fa6a-4679-9b5c-21f90046d285" providerId="ADAL" clId="{34C42168-AB72-41D5-BCDE-BD2EBF4C9CE3}" dt="2025-11-24T20:07:53.350" v="8302" actId="478"/>
          <ac:picMkLst>
            <pc:docMk/>
            <pc:sldMk cId="3743991134" sldId="520"/>
            <ac:picMk id="8" creationId="{74DFC947-E6AB-2AEB-E85E-66C7F6255882}"/>
          </ac:picMkLst>
        </pc:picChg>
        <pc:picChg chg="add del mod">
          <ac:chgData name="Yuliya Lim" userId="7ce33fe5-fa6a-4679-9b5c-21f90046d285" providerId="ADAL" clId="{34C42168-AB72-41D5-BCDE-BD2EBF4C9CE3}" dt="2025-11-24T20:08:33.329" v="8319" actId="478"/>
          <ac:picMkLst>
            <pc:docMk/>
            <pc:sldMk cId="3743991134" sldId="520"/>
            <ac:picMk id="10" creationId="{90740197-3CCB-8DCF-76E4-FC3F6224C2D5}"/>
          </ac:picMkLst>
        </pc:picChg>
        <pc:picChg chg="add mod">
          <ac:chgData name="Yuliya Lim" userId="7ce33fe5-fa6a-4679-9b5c-21f90046d285" providerId="ADAL" clId="{34C42168-AB72-41D5-BCDE-BD2EBF4C9CE3}" dt="2025-11-24T20:11:56.173" v="8386" actId="1076"/>
          <ac:picMkLst>
            <pc:docMk/>
            <pc:sldMk cId="3743991134" sldId="520"/>
            <ac:picMk id="12" creationId="{22C05309-0897-6799-F26E-D6ED40DCAD25}"/>
          </ac:picMkLst>
        </pc:picChg>
        <pc:picChg chg="add mod">
          <ac:chgData name="Yuliya Lim" userId="7ce33fe5-fa6a-4679-9b5c-21f90046d285" providerId="ADAL" clId="{34C42168-AB72-41D5-BCDE-BD2EBF4C9CE3}" dt="2025-11-24T20:11:16.531" v="8377" actId="208"/>
          <ac:picMkLst>
            <pc:docMk/>
            <pc:sldMk cId="3743991134" sldId="520"/>
            <ac:picMk id="14" creationId="{F6D04934-CAF0-AC54-E564-900B80FC7959}"/>
          </ac:picMkLst>
        </pc:picChg>
      </pc:sldChg>
      <pc:sldChg chg="addSp delSp modSp add mod">
        <pc:chgData name="Yuliya Lim" userId="7ce33fe5-fa6a-4679-9b5c-21f90046d285" providerId="ADAL" clId="{34C42168-AB72-41D5-BCDE-BD2EBF4C9CE3}" dt="2025-11-24T12:34:57.973" v="5857" actId="14100"/>
        <pc:sldMkLst>
          <pc:docMk/>
          <pc:sldMk cId="3485263531" sldId="521"/>
        </pc:sldMkLst>
        <pc:spChg chg="mod">
          <ac:chgData name="Yuliya Lim" userId="7ce33fe5-fa6a-4679-9b5c-21f90046d285" providerId="ADAL" clId="{34C42168-AB72-41D5-BCDE-BD2EBF4C9CE3}" dt="2025-11-24T12:25:13.045" v="5571" actId="20577"/>
          <ac:spMkLst>
            <pc:docMk/>
            <pc:sldMk cId="3485263531" sldId="521"/>
            <ac:spMk id="3" creationId="{A4879C6D-9119-4CB0-D683-444015544FAA}"/>
          </ac:spMkLst>
        </pc:spChg>
        <pc:spChg chg="del">
          <ac:chgData name="Yuliya Lim" userId="7ce33fe5-fa6a-4679-9b5c-21f90046d285" providerId="ADAL" clId="{34C42168-AB72-41D5-BCDE-BD2EBF4C9CE3}" dt="2025-11-24T12:24:39.396" v="5551" actId="478"/>
          <ac:spMkLst>
            <pc:docMk/>
            <pc:sldMk cId="3485263531" sldId="521"/>
            <ac:spMk id="4" creationId="{2ED718EC-3FF2-57C1-9014-205CEAD92F3A}"/>
          </ac:spMkLst>
        </pc:spChg>
        <pc:spChg chg="add del mod">
          <ac:chgData name="Yuliya Lim" userId="7ce33fe5-fa6a-4679-9b5c-21f90046d285" providerId="ADAL" clId="{34C42168-AB72-41D5-BCDE-BD2EBF4C9CE3}" dt="2025-11-24T12:24:42.553" v="5552"/>
          <ac:spMkLst>
            <pc:docMk/>
            <pc:sldMk cId="3485263531" sldId="521"/>
            <ac:spMk id="5" creationId="{62D00705-4584-4038-EBEA-CA0485A06E21}"/>
          </ac:spMkLst>
        </pc:spChg>
        <pc:spChg chg="add mod">
          <ac:chgData name="Yuliya Lim" userId="7ce33fe5-fa6a-4679-9b5c-21f90046d285" providerId="ADAL" clId="{34C42168-AB72-41D5-BCDE-BD2EBF4C9CE3}" dt="2025-11-24T12:34:57.973" v="5857" actId="14100"/>
          <ac:spMkLst>
            <pc:docMk/>
            <pc:sldMk cId="3485263531" sldId="521"/>
            <ac:spMk id="7" creationId="{95BAD238-8722-8716-E710-A657ACABB1B6}"/>
          </ac:spMkLst>
        </pc:spChg>
        <pc:picChg chg="del">
          <ac:chgData name="Yuliya Lim" userId="7ce33fe5-fa6a-4679-9b5c-21f90046d285" providerId="ADAL" clId="{34C42168-AB72-41D5-BCDE-BD2EBF4C9CE3}" dt="2025-11-24T12:24:38.032" v="5550" actId="478"/>
          <ac:picMkLst>
            <pc:docMk/>
            <pc:sldMk cId="3485263531" sldId="521"/>
            <ac:picMk id="6" creationId="{057F5E81-3877-7DC1-F634-7467B3EF9737}"/>
          </ac:picMkLst>
        </pc:picChg>
      </pc:sldChg>
      <pc:sldChg chg="delSp modSp add mod">
        <pc:chgData name="Yuliya Lim" userId="7ce33fe5-fa6a-4679-9b5c-21f90046d285" providerId="ADAL" clId="{34C42168-AB72-41D5-BCDE-BD2EBF4C9CE3}" dt="2025-11-24T19:15:19.847" v="8202" actId="1076"/>
        <pc:sldMkLst>
          <pc:docMk/>
          <pc:sldMk cId="4065616011" sldId="522"/>
        </pc:sldMkLst>
        <pc:spChg chg="mod">
          <ac:chgData name="Yuliya Lim" userId="7ce33fe5-fa6a-4679-9b5c-21f90046d285" providerId="ADAL" clId="{34C42168-AB72-41D5-BCDE-BD2EBF4C9CE3}" dt="2025-11-24T19:15:13.757" v="8199" actId="1076"/>
          <ac:spMkLst>
            <pc:docMk/>
            <pc:sldMk cId="4065616011" sldId="522"/>
            <ac:spMk id="4" creationId="{91C7C76A-8C56-D329-C574-6A89D9683320}"/>
          </ac:spMkLst>
        </pc:spChg>
        <pc:spChg chg="mod">
          <ac:chgData name="Yuliya Lim" userId="7ce33fe5-fa6a-4679-9b5c-21f90046d285" providerId="ADAL" clId="{34C42168-AB72-41D5-BCDE-BD2EBF4C9CE3}" dt="2025-11-24T18:48:27.560" v="7636" actId="207"/>
          <ac:spMkLst>
            <pc:docMk/>
            <pc:sldMk cId="4065616011" sldId="522"/>
            <ac:spMk id="5" creationId="{6B904738-451E-2A31-592E-825393BFE359}"/>
          </ac:spMkLst>
        </pc:spChg>
        <pc:spChg chg="del">
          <ac:chgData name="Yuliya Lim" userId="7ce33fe5-fa6a-4679-9b5c-21f90046d285" providerId="ADAL" clId="{34C42168-AB72-41D5-BCDE-BD2EBF4C9CE3}" dt="2025-11-24T18:48:20.825" v="7634" actId="478"/>
          <ac:spMkLst>
            <pc:docMk/>
            <pc:sldMk cId="4065616011" sldId="522"/>
            <ac:spMk id="8" creationId="{572C1D14-1EF0-082F-7A16-2ABB9BC44021}"/>
          </ac:spMkLst>
        </pc:spChg>
        <pc:picChg chg="del">
          <ac:chgData name="Yuliya Lim" userId="7ce33fe5-fa6a-4679-9b5c-21f90046d285" providerId="ADAL" clId="{34C42168-AB72-41D5-BCDE-BD2EBF4C9CE3}" dt="2025-11-24T18:48:18.825" v="7633" actId="478"/>
          <ac:picMkLst>
            <pc:docMk/>
            <pc:sldMk cId="4065616011" sldId="522"/>
            <ac:picMk id="2" creationId="{6611BA6D-D2B5-A253-9A94-B01FAD77A4BB}"/>
          </ac:picMkLst>
        </pc:picChg>
        <pc:picChg chg="mod">
          <ac:chgData name="Yuliya Lim" userId="7ce33fe5-fa6a-4679-9b5c-21f90046d285" providerId="ADAL" clId="{34C42168-AB72-41D5-BCDE-BD2EBF4C9CE3}" dt="2025-11-24T19:15:19.847" v="8202" actId="1076"/>
          <ac:picMkLst>
            <pc:docMk/>
            <pc:sldMk cId="4065616011" sldId="522"/>
            <ac:picMk id="10" creationId="{B18746E1-439E-D048-D489-14E4B26CCC0D}"/>
          </ac:picMkLst>
        </pc:picChg>
      </pc:sldChg>
      <pc:sldChg chg="addSp delSp modSp new mod modClrScheme chgLayout">
        <pc:chgData name="Yuliya Lim" userId="7ce33fe5-fa6a-4679-9b5c-21f90046d285" providerId="ADAL" clId="{34C42168-AB72-41D5-BCDE-BD2EBF4C9CE3}" dt="2025-11-24T21:43:35.220" v="9047" actId="404"/>
        <pc:sldMkLst>
          <pc:docMk/>
          <pc:sldMk cId="3067753568" sldId="523"/>
        </pc:sldMkLst>
        <pc:spChg chg="del mod ord">
          <ac:chgData name="Yuliya Lim" userId="7ce33fe5-fa6a-4679-9b5c-21f90046d285" providerId="ADAL" clId="{34C42168-AB72-41D5-BCDE-BD2EBF4C9CE3}" dt="2025-11-24T21:43:21.807" v="9033" actId="700"/>
          <ac:spMkLst>
            <pc:docMk/>
            <pc:sldMk cId="3067753568" sldId="523"/>
            <ac:spMk id="2" creationId="{29DB6745-81E6-57DD-40A7-0AB6A0F8CF29}"/>
          </ac:spMkLst>
        </pc:spChg>
        <pc:spChg chg="del">
          <ac:chgData name="Yuliya Lim" userId="7ce33fe5-fa6a-4679-9b5c-21f90046d285" providerId="ADAL" clId="{34C42168-AB72-41D5-BCDE-BD2EBF4C9CE3}" dt="2025-11-24T21:43:21.807" v="9033" actId="700"/>
          <ac:spMkLst>
            <pc:docMk/>
            <pc:sldMk cId="3067753568" sldId="523"/>
            <ac:spMk id="3" creationId="{E5F2EA5A-61DD-3885-295C-99C5451F2C3E}"/>
          </ac:spMkLst>
        </pc:spChg>
        <pc:spChg chg="del">
          <ac:chgData name="Yuliya Lim" userId="7ce33fe5-fa6a-4679-9b5c-21f90046d285" providerId="ADAL" clId="{34C42168-AB72-41D5-BCDE-BD2EBF4C9CE3}" dt="2025-11-24T21:43:21.807" v="9033" actId="700"/>
          <ac:spMkLst>
            <pc:docMk/>
            <pc:sldMk cId="3067753568" sldId="523"/>
            <ac:spMk id="4" creationId="{0048F0E6-8BE3-E7BE-CF79-ED1900E58A1A}"/>
          </ac:spMkLst>
        </pc:spChg>
        <pc:spChg chg="mod ord">
          <ac:chgData name="Yuliya Lim" userId="7ce33fe5-fa6a-4679-9b5c-21f90046d285" providerId="ADAL" clId="{34C42168-AB72-41D5-BCDE-BD2EBF4C9CE3}" dt="2025-11-24T21:43:21.807" v="9033" actId="700"/>
          <ac:spMkLst>
            <pc:docMk/>
            <pc:sldMk cId="3067753568" sldId="523"/>
            <ac:spMk id="5" creationId="{11CF89A3-BF3D-1953-A621-FEC8A7DC3975}"/>
          </ac:spMkLst>
        </pc:spChg>
        <pc:spChg chg="add mod ord">
          <ac:chgData name="Yuliya Lim" userId="7ce33fe5-fa6a-4679-9b5c-21f90046d285" providerId="ADAL" clId="{34C42168-AB72-41D5-BCDE-BD2EBF4C9CE3}" dt="2025-11-24T21:43:35.220" v="9047" actId="404"/>
          <ac:spMkLst>
            <pc:docMk/>
            <pc:sldMk cId="3067753568" sldId="523"/>
            <ac:spMk id="6" creationId="{9DB869AE-ADEB-7435-8733-9FC3AB76F45C}"/>
          </ac:spMkLst>
        </pc:spChg>
      </pc:sldChg>
      <pc:sldChg chg="add ord">
        <pc:chgData name="Yuliya Lim" userId="7ce33fe5-fa6a-4679-9b5c-21f90046d285" providerId="ADAL" clId="{34C42168-AB72-41D5-BCDE-BD2EBF4C9CE3}" dt="2025-11-24T21:43:48.379" v="9050"/>
        <pc:sldMkLst>
          <pc:docMk/>
          <pc:sldMk cId="2461319079" sldId="524"/>
        </pc:sldMkLst>
      </pc:sldChg>
    </pc:docChg>
  </pc:docChgLst>
  <pc:docChgLst>
    <pc:chgData name="Laurane Mange" userId="6691b26b-2bbc-4281-9616-7dbf4a40b809" providerId="ADAL" clId="{0DFA02F2-886C-489C-8429-C97726B7CBE1}"/>
    <pc:docChg chg="undo custSel addSld delSld modSld">
      <pc:chgData name="Laurane Mange" userId="6691b26b-2bbc-4281-9616-7dbf4a40b809" providerId="ADAL" clId="{0DFA02F2-886C-489C-8429-C97726B7CBE1}" dt="2024-11-25T22:25:31.645" v="6602" actId="20577"/>
      <pc:docMkLst>
        <pc:docMk/>
      </pc:docMkLst>
      <pc:sldChg chg="addSp delSp modSp add del mod">
        <pc:chgData name="Laurane Mange" userId="6691b26b-2bbc-4281-9616-7dbf4a40b809" providerId="ADAL" clId="{0DFA02F2-886C-489C-8429-C97726B7CBE1}" dt="2024-11-24T09:44:37.032" v="4068" actId="22"/>
        <pc:sldMkLst>
          <pc:docMk/>
          <pc:sldMk cId="0" sldId="257"/>
        </pc:sldMkLst>
      </pc:sldChg>
      <pc:sldChg chg="del">
        <pc:chgData name="Laurane Mange" userId="6691b26b-2bbc-4281-9616-7dbf4a40b809" providerId="ADAL" clId="{0DFA02F2-886C-489C-8429-C97726B7CBE1}" dt="2024-11-22T18:40:49.179" v="189" actId="47"/>
        <pc:sldMkLst>
          <pc:docMk/>
          <pc:sldMk cId="0" sldId="262"/>
        </pc:sldMkLst>
      </pc:sldChg>
      <pc:sldChg chg="del">
        <pc:chgData name="Laurane Mange" userId="6691b26b-2bbc-4281-9616-7dbf4a40b809" providerId="ADAL" clId="{0DFA02F2-886C-489C-8429-C97726B7CBE1}" dt="2024-11-22T18:40:50.025" v="190" actId="47"/>
        <pc:sldMkLst>
          <pc:docMk/>
          <pc:sldMk cId="0" sldId="263"/>
        </pc:sldMkLst>
      </pc:sldChg>
      <pc:sldChg chg="del">
        <pc:chgData name="Laurane Mange" userId="6691b26b-2bbc-4281-9616-7dbf4a40b809" providerId="ADAL" clId="{0DFA02F2-886C-489C-8429-C97726B7CBE1}" dt="2024-11-22T18:40:50.658" v="191" actId="47"/>
        <pc:sldMkLst>
          <pc:docMk/>
          <pc:sldMk cId="0" sldId="264"/>
        </pc:sldMkLst>
      </pc:sldChg>
      <pc:sldChg chg="del">
        <pc:chgData name="Laurane Mange" userId="6691b26b-2bbc-4281-9616-7dbf4a40b809" providerId="ADAL" clId="{0DFA02F2-886C-489C-8429-C97726B7CBE1}" dt="2024-11-22T18:40:52.148" v="194" actId="47"/>
        <pc:sldMkLst>
          <pc:docMk/>
          <pc:sldMk cId="0" sldId="266"/>
        </pc:sldMkLst>
      </pc:sldChg>
      <pc:sldChg chg="del">
        <pc:chgData name="Laurane Mange" userId="6691b26b-2bbc-4281-9616-7dbf4a40b809" providerId="ADAL" clId="{0DFA02F2-886C-489C-8429-C97726B7CBE1}" dt="2024-11-22T18:40:52.769" v="195" actId="47"/>
        <pc:sldMkLst>
          <pc:docMk/>
          <pc:sldMk cId="0" sldId="267"/>
        </pc:sldMkLst>
      </pc:sldChg>
      <pc:sldChg chg="addSp delSp modSp mod">
        <pc:chgData name="Laurane Mange" userId="6691b26b-2bbc-4281-9616-7dbf4a40b809" providerId="ADAL" clId="{0DFA02F2-886C-489C-8429-C97726B7CBE1}" dt="2024-11-23T16:30:20.488" v="562"/>
        <pc:sldMkLst>
          <pc:docMk/>
          <pc:sldMk cId="0" sldId="268"/>
        </pc:sldMkLst>
      </pc:sldChg>
      <pc:sldChg chg="addSp delSp modSp mod">
        <pc:chgData name="Laurane Mange" userId="6691b26b-2bbc-4281-9616-7dbf4a40b809" providerId="ADAL" clId="{0DFA02F2-886C-489C-8429-C97726B7CBE1}" dt="2024-11-23T16:26:45.422" v="546" actId="478"/>
        <pc:sldMkLst>
          <pc:docMk/>
          <pc:sldMk cId="0" sldId="269"/>
        </pc:sldMkLst>
      </pc:sldChg>
      <pc:sldChg chg="addSp delSp modSp del mod">
        <pc:chgData name="Laurane Mange" userId="6691b26b-2bbc-4281-9616-7dbf4a40b809" providerId="ADAL" clId="{0DFA02F2-886C-489C-8429-C97726B7CBE1}" dt="2024-11-23T16:53:02.300" v="851" actId="2696"/>
        <pc:sldMkLst>
          <pc:docMk/>
          <pc:sldMk cId="0" sldId="271"/>
        </pc:sldMkLst>
      </pc:sldChg>
      <pc:sldChg chg="modSp add mod">
        <pc:chgData name="Laurane Mange" userId="6691b26b-2bbc-4281-9616-7dbf4a40b809" providerId="ADAL" clId="{0DFA02F2-886C-489C-8429-C97726B7CBE1}" dt="2024-11-23T18:18:24.501" v="891" actId="20577"/>
        <pc:sldMkLst>
          <pc:docMk/>
          <pc:sldMk cId="4251451856" sldId="271"/>
        </pc:sldMkLst>
      </pc:sldChg>
      <pc:sldChg chg="addSp delSp modSp mod">
        <pc:chgData name="Laurane Mange" userId="6691b26b-2bbc-4281-9616-7dbf4a40b809" providerId="ADAL" clId="{0DFA02F2-886C-489C-8429-C97726B7CBE1}" dt="2024-11-25T16:10:13.324" v="6506" actId="1037"/>
        <pc:sldMkLst>
          <pc:docMk/>
          <pc:sldMk cId="0" sldId="272"/>
        </pc:sldMkLst>
      </pc:sldChg>
      <pc:sldChg chg="addSp delSp modSp mod">
        <pc:chgData name="Laurane Mange" userId="6691b26b-2bbc-4281-9616-7dbf4a40b809" providerId="ADAL" clId="{0DFA02F2-886C-489C-8429-C97726B7CBE1}" dt="2024-11-24T09:55:43.637" v="4290" actId="1035"/>
        <pc:sldMkLst>
          <pc:docMk/>
          <pc:sldMk cId="0" sldId="274"/>
        </pc:sldMkLst>
      </pc:sldChg>
      <pc:sldChg chg="del">
        <pc:chgData name="Laurane Mange" userId="6691b26b-2bbc-4281-9616-7dbf4a40b809" providerId="ADAL" clId="{0DFA02F2-886C-489C-8429-C97726B7CBE1}" dt="2024-11-23T20:17:44.879" v="2251" actId="2696"/>
        <pc:sldMkLst>
          <pc:docMk/>
          <pc:sldMk cId="0" sldId="275"/>
        </pc:sldMkLst>
      </pc:sldChg>
      <pc:sldChg chg="add">
        <pc:chgData name="Laurane Mange" userId="6691b26b-2bbc-4281-9616-7dbf4a40b809" providerId="ADAL" clId="{0DFA02F2-886C-489C-8429-C97726B7CBE1}" dt="2024-11-23T20:17:57.006" v="2252"/>
        <pc:sldMkLst>
          <pc:docMk/>
          <pc:sldMk cId="4141919879" sldId="275"/>
        </pc:sldMkLst>
      </pc:sldChg>
      <pc:sldChg chg="del">
        <pc:chgData name="Laurane Mange" userId="6691b26b-2bbc-4281-9616-7dbf4a40b809" providerId="ADAL" clId="{0DFA02F2-886C-489C-8429-C97726B7CBE1}" dt="2024-11-23T20:17:44.879" v="2251" actId="2696"/>
        <pc:sldMkLst>
          <pc:docMk/>
          <pc:sldMk cId="0" sldId="276"/>
        </pc:sldMkLst>
      </pc:sldChg>
      <pc:sldChg chg="modSp add mod">
        <pc:chgData name="Laurane Mange" userId="6691b26b-2bbc-4281-9616-7dbf4a40b809" providerId="ADAL" clId="{0DFA02F2-886C-489C-8429-C97726B7CBE1}" dt="2024-11-25T11:08:13.746" v="6180" actId="1035"/>
        <pc:sldMkLst>
          <pc:docMk/>
          <pc:sldMk cId="3449324148" sldId="276"/>
        </pc:sldMkLst>
      </pc:sldChg>
      <pc:sldChg chg="del">
        <pc:chgData name="Laurane Mange" userId="6691b26b-2bbc-4281-9616-7dbf4a40b809" providerId="ADAL" clId="{0DFA02F2-886C-489C-8429-C97726B7CBE1}" dt="2024-11-23T20:17:44.879" v="2251" actId="2696"/>
        <pc:sldMkLst>
          <pc:docMk/>
          <pc:sldMk cId="0" sldId="277"/>
        </pc:sldMkLst>
      </pc:sldChg>
      <pc:sldChg chg="modSp add mod">
        <pc:chgData name="Laurane Mange" userId="6691b26b-2bbc-4281-9616-7dbf4a40b809" providerId="ADAL" clId="{0DFA02F2-886C-489C-8429-C97726B7CBE1}" dt="2024-11-25T11:08:10.368" v="6177" actId="1035"/>
        <pc:sldMkLst>
          <pc:docMk/>
          <pc:sldMk cId="246506085" sldId="277"/>
        </pc:sldMkLst>
      </pc:sldChg>
      <pc:sldChg chg="del">
        <pc:chgData name="Laurane Mange" userId="6691b26b-2bbc-4281-9616-7dbf4a40b809" providerId="ADAL" clId="{0DFA02F2-886C-489C-8429-C97726B7CBE1}" dt="2024-11-23T20:17:44.879" v="2251" actId="2696"/>
        <pc:sldMkLst>
          <pc:docMk/>
          <pc:sldMk cId="0" sldId="278"/>
        </pc:sldMkLst>
      </pc:sldChg>
      <pc:sldChg chg="modSp add mod">
        <pc:chgData name="Laurane Mange" userId="6691b26b-2bbc-4281-9616-7dbf4a40b809" providerId="ADAL" clId="{0DFA02F2-886C-489C-8429-C97726B7CBE1}" dt="2024-11-25T11:13:59.586" v="6200" actId="12"/>
        <pc:sldMkLst>
          <pc:docMk/>
          <pc:sldMk cId="261547228" sldId="278"/>
        </pc:sldMkLst>
      </pc:sldChg>
      <pc:sldChg chg="del">
        <pc:chgData name="Laurane Mange" userId="6691b26b-2bbc-4281-9616-7dbf4a40b809" providerId="ADAL" clId="{0DFA02F2-886C-489C-8429-C97726B7CBE1}" dt="2024-11-23T20:17:44.879" v="2251" actId="2696"/>
        <pc:sldMkLst>
          <pc:docMk/>
          <pc:sldMk cId="0" sldId="279"/>
        </pc:sldMkLst>
      </pc:sldChg>
      <pc:sldChg chg="addSp delSp add mod">
        <pc:chgData name="Laurane Mange" userId="6691b26b-2bbc-4281-9616-7dbf4a40b809" providerId="ADAL" clId="{0DFA02F2-886C-489C-8429-C97726B7CBE1}" dt="2024-11-25T12:36:36.947" v="6202" actId="22"/>
        <pc:sldMkLst>
          <pc:docMk/>
          <pc:sldMk cId="3392560974" sldId="279"/>
        </pc:sldMkLst>
      </pc:sldChg>
      <pc:sldChg chg="del">
        <pc:chgData name="Laurane Mange" userId="6691b26b-2bbc-4281-9616-7dbf4a40b809" providerId="ADAL" clId="{0DFA02F2-886C-489C-8429-C97726B7CBE1}" dt="2024-11-23T20:14:20.042" v="2176" actId="47"/>
        <pc:sldMkLst>
          <pc:docMk/>
          <pc:sldMk cId="0" sldId="280"/>
        </pc:sldMkLst>
      </pc:sldChg>
      <pc:sldChg chg="del">
        <pc:chgData name="Laurane Mange" userId="6691b26b-2bbc-4281-9616-7dbf4a40b809" providerId="ADAL" clId="{0DFA02F2-886C-489C-8429-C97726B7CBE1}" dt="2024-11-23T20:14:21.856" v="2178" actId="47"/>
        <pc:sldMkLst>
          <pc:docMk/>
          <pc:sldMk cId="0" sldId="283"/>
        </pc:sldMkLst>
      </pc:sldChg>
      <pc:sldChg chg="del">
        <pc:chgData name="Laurane Mange" userId="6691b26b-2bbc-4281-9616-7dbf4a40b809" providerId="ADAL" clId="{0DFA02F2-886C-489C-8429-C97726B7CBE1}" dt="2024-11-23T20:14:22.716" v="2179" actId="47"/>
        <pc:sldMkLst>
          <pc:docMk/>
          <pc:sldMk cId="0" sldId="284"/>
        </pc:sldMkLst>
      </pc:sldChg>
      <pc:sldChg chg="del">
        <pc:chgData name="Laurane Mange" userId="6691b26b-2bbc-4281-9616-7dbf4a40b809" providerId="ADAL" clId="{0DFA02F2-886C-489C-8429-C97726B7CBE1}" dt="2024-11-23T20:14:24.409" v="2180" actId="47"/>
        <pc:sldMkLst>
          <pc:docMk/>
          <pc:sldMk cId="0" sldId="285"/>
        </pc:sldMkLst>
      </pc:sldChg>
      <pc:sldChg chg="del">
        <pc:chgData name="Laurane Mange" userId="6691b26b-2bbc-4281-9616-7dbf4a40b809" providerId="ADAL" clId="{0DFA02F2-886C-489C-8429-C97726B7CBE1}" dt="2024-11-23T20:14:25.474" v="2181" actId="47"/>
        <pc:sldMkLst>
          <pc:docMk/>
          <pc:sldMk cId="0" sldId="286"/>
        </pc:sldMkLst>
      </pc:sldChg>
      <pc:sldChg chg="del">
        <pc:chgData name="Laurane Mange" userId="6691b26b-2bbc-4281-9616-7dbf4a40b809" providerId="ADAL" clId="{0DFA02F2-886C-489C-8429-C97726B7CBE1}" dt="2024-11-23T20:14:33.806" v="2182" actId="47"/>
        <pc:sldMkLst>
          <pc:docMk/>
          <pc:sldMk cId="0" sldId="287"/>
        </pc:sldMkLst>
      </pc:sldChg>
      <pc:sldChg chg="del">
        <pc:chgData name="Laurane Mange" userId="6691b26b-2bbc-4281-9616-7dbf4a40b809" providerId="ADAL" clId="{0DFA02F2-886C-489C-8429-C97726B7CBE1}" dt="2024-11-23T20:14:36.961" v="2184" actId="47"/>
        <pc:sldMkLst>
          <pc:docMk/>
          <pc:sldMk cId="0" sldId="291"/>
        </pc:sldMkLst>
      </pc:sldChg>
      <pc:sldChg chg="del">
        <pc:chgData name="Laurane Mange" userId="6691b26b-2bbc-4281-9616-7dbf4a40b809" providerId="ADAL" clId="{0DFA02F2-886C-489C-8429-C97726B7CBE1}" dt="2024-11-23T20:14:37.952" v="2185" actId="47"/>
        <pc:sldMkLst>
          <pc:docMk/>
          <pc:sldMk cId="0" sldId="292"/>
        </pc:sldMkLst>
      </pc:sldChg>
      <pc:sldChg chg="del">
        <pc:chgData name="Laurane Mange" userId="6691b26b-2bbc-4281-9616-7dbf4a40b809" providerId="ADAL" clId="{0DFA02F2-886C-489C-8429-C97726B7CBE1}" dt="2024-11-23T19:14:35.693" v="1564" actId="47"/>
        <pc:sldMkLst>
          <pc:docMk/>
          <pc:sldMk cId="0" sldId="293"/>
        </pc:sldMkLst>
      </pc:sldChg>
      <pc:sldChg chg="del">
        <pc:chgData name="Laurane Mange" userId="6691b26b-2bbc-4281-9616-7dbf4a40b809" providerId="ADAL" clId="{0DFA02F2-886C-489C-8429-C97726B7CBE1}" dt="2024-11-23T19:14:36.536" v="1565" actId="47"/>
        <pc:sldMkLst>
          <pc:docMk/>
          <pc:sldMk cId="0" sldId="294"/>
        </pc:sldMkLst>
      </pc:sldChg>
      <pc:sldChg chg="del">
        <pc:chgData name="Laurane Mange" userId="6691b26b-2bbc-4281-9616-7dbf4a40b809" providerId="ADAL" clId="{0DFA02F2-886C-489C-8429-C97726B7CBE1}" dt="2024-11-23T19:14:37.192" v="1566" actId="47"/>
        <pc:sldMkLst>
          <pc:docMk/>
          <pc:sldMk cId="0" sldId="295"/>
        </pc:sldMkLst>
      </pc:sldChg>
      <pc:sldChg chg="del">
        <pc:chgData name="Laurane Mange" userId="6691b26b-2bbc-4281-9616-7dbf4a40b809" providerId="ADAL" clId="{0DFA02F2-886C-489C-8429-C97726B7CBE1}" dt="2024-11-23T19:14:37.582" v="1567" actId="47"/>
        <pc:sldMkLst>
          <pc:docMk/>
          <pc:sldMk cId="0" sldId="296"/>
        </pc:sldMkLst>
      </pc:sldChg>
      <pc:sldChg chg="del">
        <pc:chgData name="Laurane Mange" userId="6691b26b-2bbc-4281-9616-7dbf4a40b809" providerId="ADAL" clId="{0DFA02F2-886C-489C-8429-C97726B7CBE1}" dt="2024-11-23T19:14:38.809" v="1568" actId="47"/>
        <pc:sldMkLst>
          <pc:docMk/>
          <pc:sldMk cId="0" sldId="297"/>
        </pc:sldMkLst>
      </pc:sldChg>
      <pc:sldChg chg="del">
        <pc:chgData name="Laurane Mange" userId="6691b26b-2bbc-4281-9616-7dbf4a40b809" providerId="ADAL" clId="{0DFA02F2-886C-489C-8429-C97726B7CBE1}" dt="2024-11-22T18:25:19.581" v="154" actId="47"/>
        <pc:sldMkLst>
          <pc:docMk/>
          <pc:sldMk cId="0" sldId="298"/>
        </pc:sldMkLst>
      </pc:sldChg>
      <pc:sldChg chg="del">
        <pc:chgData name="Laurane Mange" userId="6691b26b-2bbc-4281-9616-7dbf4a40b809" providerId="ADAL" clId="{0DFA02F2-886C-489C-8429-C97726B7CBE1}" dt="2024-11-22T18:25:21.602" v="155" actId="47"/>
        <pc:sldMkLst>
          <pc:docMk/>
          <pc:sldMk cId="0" sldId="299"/>
        </pc:sldMkLst>
      </pc:sldChg>
      <pc:sldChg chg="del">
        <pc:chgData name="Laurane Mange" userId="6691b26b-2bbc-4281-9616-7dbf4a40b809" providerId="ADAL" clId="{0DFA02F2-886C-489C-8429-C97726B7CBE1}" dt="2024-11-22T18:25:22.713" v="156" actId="47"/>
        <pc:sldMkLst>
          <pc:docMk/>
          <pc:sldMk cId="0" sldId="300"/>
        </pc:sldMkLst>
      </pc:sldChg>
      <pc:sldChg chg="del">
        <pc:chgData name="Laurane Mange" userId="6691b26b-2bbc-4281-9616-7dbf4a40b809" providerId="ADAL" clId="{0DFA02F2-886C-489C-8429-C97726B7CBE1}" dt="2024-11-22T18:25:23.511" v="157" actId="47"/>
        <pc:sldMkLst>
          <pc:docMk/>
          <pc:sldMk cId="0" sldId="301"/>
        </pc:sldMkLst>
      </pc:sldChg>
      <pc:sldChg chg="del">
        <pc:chgData name="Laurane Mange" userId="6691b26b-2bbc-4281-9616-7dbf4a40b809" providerId="ADAL" clId="{0DFA02F2-886C-489C-8429-C97726B7CBE1}" dt="2024-11-22T18:25:24.378" v="158" actId="47"/>
        <pc:sldMkLst>
          <pc:docMk/>
          <pc:sldMk cId="0" sldId="302"/>
        </pc:sldMkLst>
      </pc:sldChg>
      <pc:sldChg chg="del">
        <pc:chgData name="Laurane Mange" userId="6691b26b-2bbc-4281-9616-7dbf4a40b809" providerId="ADAL" clId="{0DFA02F2-886C-489C-8429-C97726B7CBE1}" dt="2024-11-22T18:25:25.096" v="159" actId="47"/>
        <pc:sldMkLst>
          <pc:docMk/>
          <pc:sldMk cId="0" sldId="308"/>
        </pc:sldMkLst>
      </pc:sldChg>
      <pc:sldChg chg="del">
        <pc:chgData name="Laurane Mange" userId="6691b26b-2bbc-4281-9616-7dbf4a40b809" providerId="ADAL" clId="{0DFA02F2-886C-489C-8429-C97726B7CBE1}" dt="2024-11-22T18:25:25.845" v="160" actId="47"/>
        <pc:sldMkLst>
          <pc:docMk/>
          <pc:sldMk cId="0" sldId="309"/>
        </pc:sldMkLst>
      </pc:sldChg>
      <pc:sldChg chg="del">
        <pc:chgData name="Laurane Mange" userId="6691b26b-2bbc-4281-9616-7dbf4a40b809" providerId="ADAL" clId="{0DFA02F2-886C-489C-8429-C97726B7CBE1}" dt="2024-11-22T18:25:30.749" v="165" actId="47"/>
        <pc:sldMkLst>
          <pc:docMk/>
          <pc:sldMk cId="0" sldId="315"/>
        </pc:sldMkLst>
      </pc:sldChg>
      <pc:sldChg chg="del">
        <pc:chgData name="Laurane Mange" userId="6691b26b-2bbc-4281-9616-7dbf4a40b809" providerId="ADAL" clId="{0DFA02F2-886C-489C-8429-C97726B7CBE1}" dt="2024-11-22T18:25:31.401" v="166" actId="47"/>
        <pc:sldMkLst>
          <pc:docMk/>
          <pc:sldMk cId="0" sldId="316"/>
        </pc:sldMkLst>
      </pc:sldChg>
      <pc:sldChg chg="del">
        <pc:chgData name="Laurane Mange" userId="6691b26b-2bbc-4281-9616-7dbf4a40b809" providerId="ADAL" clId="{0DFA02F2-886C-489C-8429-C97726B7CBE1}" dt="2024-11-22T18:25:31.979" v="167" actId="47"/>
        <pc:sldMkLst>
          <pc:docMk/>
          <pc:sldMk cId="0" sldId="317"/>
        </pc:sldMkLst>
      </pc:sldChg>
      <pc:sldChg chg="del">
        <pc:chgData name="Laurane Mange" userId="6691b26b-2bbc-4281-9616-7dbf4a40b809" providerId="ADAL" clId="{0DFA02F2-886C-489C-8429-C97726B7CBE1}" dt="2024-11-22T18:25:40.209" v="168" actId="47"/>
        <pc:sldMkLst>
          <pc:docMk/>
          <pc:sldMk cId="0" sldId="318"/>
        </pc:sldMkLst>
      </pc:sldChg>
      <pc:sldChg chg="del">
        <pc:chgData name="Laurane Mange" userId="6691b26b-2bbc-4281-9616-7dbf4a40b809" providerId="ADAL" clId="{0DFA02F2-886C-489C-8429-C97726B7CBE1}" dt="2024-11-22T18:25:40.926" v="169" actId="47"/>
        <pc:sldMkLst>
          <pc:docMk/>
          <pc:sldMk cId="0" sldId="319"/>
        </pc:sldMkLst>
      </pc:sldChg>
      <pc:sldChg chg="del">
        <pc:chgData name="Laurane Mange" userId="6691b26b-2bbc-4281-9616-7dbf4a40b809" providerId="ADAL" clId="{0DFA02F2-886C-489C-8429-C97726B7CBE1}" dt="2024-11-22T18:25:43.485" v="171" actId="47"/>
        <pc:sldMkLst>
          <pc:docMk/>
          <pc:sldMk cId="0" sldId="321"/>
        </pc:sldMkLst>
      </pc:sldChg>
      <pc:sldChg chg="del">
        <pc:chgData name="Laurane Mange" userId="6691b26b-2bbc-4281-9616-7dbf4a40b809" providerId="ADAL" clId="{0DFA02F2-886C-489C-8429-C97726B7CBE1}" dt="2024-11-22T18:25:49.072" v="175" actId="47"/>
        <pc:sldMkLst>
          <pc:docMk/>
          <pc:sldMk cId="0" sldId="322"/>
        </pc:sldMkLst>
      </pc:sldChg>
      <pc:sldChg chg="del">
        <pc:chgData name="Laurane Mange" userId="6691b26b-2bbc-4281-9616-7dbf4a40b809" providerId="ADAL" clId="{0DFA02F2-886C-489C-8429-C97726B7CBE1}" dt="2024-11-22T18:25:49.884" v="176" actId="47"/>
        <pc:sldMkLst>
          <pc:docMk/>
          <pc:sldMk cId="0" sldId="323"/>
        </pc:sldMkLst>
      </pc:sldChg>
      <pc:sldChg chg="del">
        <pc:chgData name="Laurane Mange" userId="6691b26b-2bbc-4281-9616-7dbf4a40b809" providerId="ADAL" clId="{0DFA02F2-886C-489C-8429-C97726B7CBE1}" dt="2024-11-22T18:25:50.369" v="177" actId="47"/>
        <pc:sldMkLst>
          <pc:docMk/>
          <pc:sldMk cId="0" sldId="324"/>
        </pc:sldMkLst>
      </pc:sldChg>
      <pc:sldChg chg="del">
        <pc:chgData name="Laurane Mange" userId="6691b26b-2bbc-4281-9616-7dbf4a40b809" providerId="ADAL" clId="{0DFA02F2-886C-489C-8429-C97726B7CBE1}" dt="2024-11-22T18:25:50.884" v="178" actId="47"/>
        <pc:sldMkLst>
          <pc:docMk/>
          <pc:sldMk cId="0" sldId="325"/>
        </pc:sldMkLst>
      </pc:sldChg>
      <pc:sldChg chg="del">
        <pc:chgData name="Laurane Mange" userId="6691b26b-2bbc-4281-9616-7dbf4a40b809" providerId="ADAL" clId="{0DFA02F2-886C-489C-8429-C97726B7CBE1}" dt="2024-11-22T18:25:52.778" v="179" actId="47"/>
        <pc:sldMkLst>
          <pc:docMk/>
          <pc:sldMk cId="0" sldId="326"/>
        </pc:sldMkLst>
      </pc:sldChg>
      <pc:sldChg chg="del">
        <pc:chgData name="Laurane Mange" userId="6691b26b-2bbc-4281-9616-7dbf4a40b809" providerId="ADAL" clId="{0DFA02F2-886C-489C-8429-C97726B7CBE1}" dt="2024-11-22T18:25:53.467" v="180" actId="47"/>
        <pc:sldMkLst>
          <pc:docMk/>
          <pc:sldMk cId="0" sldId="327"/>
        </pc:sldMkLst>
      </pc:sldChg>
      <pc:sldChg chg="del">
        <pc:chgData name="Laurane Mange" userId="6691b26b-2bbc-4281-9616-7dbf4a40b809" providerId="ADAL" clId="{0DFA02F2-886C-489C-8429-C97726B7CBE1}" dt="2024-11-22T18:40:51.154" v="192" actId="47"/>
        <pc:sldMkLst>
          <pc:docMk/>
          <pc:sldMk cId="232550381" sldId="329"/>
        </pc:sldMkLst>
      </pc:sldChg>
      <pc:sldChg chg="del">
        <pc:chgData name="Laurane Mange" userId="6691b26b-2bbc-4281-9616-7dbf4a40b809" providerId="ADAL" clId="{0DFA02F2-886C-489C-8429-C97726B7CBE1}" dt="2024-11-22T18:40:51.579" v="193" actId="47"/>
        <pc:sldMkLst>
          <pc:docMk/>
          <pc:sldMk cId="976672739" sldId="330"/>
        </pc:sldMkLst>
      </pc:sldChg>
      <pc:sldChg chg="addSp delSp modSp mod">
        <pc:chgData name="Laurane Mange" userId="6691b26b-2bbc-4281-9616-7dbf4a40b809" providerId="ADAL" clId="{0DFA02F2-886C-489C-8429-C97726B7CBE1}" dt="2024-11-25T14:41:09.239" v="6368" actId="20577"/>
        <pc:sldMkLst>
          <pc:docMk/>
          <pc:sldMk cId="290129979" sldId="331"/>
        </pc:sldMkLst>
      </pc:sldChg>
      <pc:sldChg chg="modSp mod">
        <pc:chgData name="Laurane Mange" userId="6691b26b-2bbc-4281-9616-7dbf4a40b809" providerId="ADAL" clId="{0DFA02F2-886C-489C-8429-C97726B7CBE1}" dt="2024-11-22T14:52:14.266" v="56" actId="1076"/>
        <pc:sldMkLst>
          <pc:docMk/>
          <pc:sldMk cId="1523199564" sldId="332"/>
        </pc:sldMkLst>
      </pc:sldChg>
      <pc:sldChg chg="del">
        <pc:chgData name="Laurane Mange" userId="6691b26b-2bbc-4281-9616-7dbf4a40b809" providerId="ADAL" clId="{0DFA02F2-886C-489C-8429-C97726B7CBE1}" dt="2024-11-22T18:25:29.796" v="164" actId="47"/>
        <pc:sldMkLst>
          <pc:docMk/>
          <pc:sldMk cId="1330856444" sldId="334"/>
        </pc:sldMkLst>
      </pc:sldChg>
      <pc:sldChg chg="del">
        <pc:chgData name="Laurane Mange" userId="6691b26b-2bbc-4281-9616-7dbf4a40b809" providerId="ADAL" clId="{0DFA02F2-886C-489C-8429-C97726B7CBE1}" dt="2024-11-23T20:14:20.973" v="2177" actId="47"/>
        <pc:sldMkLst>
          <pc:docMk/>
          <pc:sldMk cId="1298789135" sldId="338"/>
        </pc:sldMkLst>
      </pc:sldChg>
      <pc:sldChg chg="del">
        <pc:chgData name="Laurane Mange" userId="6691b26b-2bbc-4281-9616-7dbf4a40b809" providerId="ADAL" clId="{0DFA02F2-886C-489C-8429-C97726B7CBE1}" dt="2024-11-22T18:25:27.951" v="162" actId="47"/>
        <pc:sldMkLst>
          <pc:docMk/>
          <pc:sldMk cId="2370733489" sldId="339"/>
        </pc:sldMkLst>
      </pc:sldChg>
      <pc:sldChg chg="modSp mod">
        <pc:chgData name="Laurane Mange" userId="6691b26b-2bbc-4281-9616-7dbf4a40b809" providerId="ADAL" clId="{0DFA02F2-886C-489C-8429-C97726B7CBE1}" dt="2024-11-25T22:25:31.645" v="6602" actId="20577"/>
        <pc:sldMkLst>
          <pc:docMk/>
          <pc:sldMk cId="3908623720" sldId="340"/>
        </pc:sldMkLst>
      </pc:sldChg>
      <pc:sldChg chg="del">
        <pc:chgData name="Laurane Mange" userId="6691b26b-2bbc-4281-9616-7dbf4a40b809" providerId="ADAL" clId="{0DFA02F2-886C-489C-8429-C97726B7CBE1}" dt="2024-11-22T18:25:28.943" v="163" actId="47"/>
        <pc:sldMkLst>
          <pc:docMk/>
          <pc:sldMk cId="1318652528" sldId="341"/>
        </pc:sldMkLst>
      </pc:sldChg>
      <pc:sldChg chg="del">
        <pc:chgData name="Laurane Mange" userId="6691b26b-2bbc-4281-9616-7dbf4a40b809" providerId="ADAL" clId="{0DFA02F2-886C-489C-8429-C97726B7CBE1}" dt="2024-11-22T18:25:27.276" v="161" actId="47"/>
        <pc:sldMkLst>
          <pc:docMk/>
          <pc:sldMk cId="4217202346" sldId="342"/>
        </pc:sldMkLst>
      </pc:sldChg>
      <pc:sldChg chg="del">
        <pc:chgData name="Laurane Mange" userId="6691b26b-2bbc-4281-9616-7dbf4a40b809" providerId="ADAL" clId="{0DFA02F2-886C-489C-8429-C97726B7CBE1}" dt="2024-11-23T20:14:34.852" v="2183" actId="47"/>
        <pc:sldMkLst>
          <pc:docMk/>
          <pc:sldMk cId="278890333" sldId="343"/>
        </pc:sldMkLst>
      </pc:sldChg>
      <pc:sldChg chg="del">
        <pc:chgData name="Laurane Mange" userId="6691b26b-2bbc-4281-9616-7dbf4a40b809" providerId="ADAL" clId="{0DFA02F2-886C-489C-8429-C97726B7CBE1}" dt="2024-11-23T20:14:49.707" v="2186" actId="2696"/>
        <pc:sldMkLst>
          <pc:docMk/>
          <pc:sldMk cId="674714454" sldId="344"/>
        </pc:sldMkLst>
      </pc:sldChg>
      <pc:sldChg chg="addSp delSp modSp add del mod">
        <pc:chgData name="Laurane Mange" userId="6691b26b-2bbc-4281-9616-7dbf4a40b809" providerId="ADAL" clId="{0DFA02F2-886C-489C-8429-C97726B7CBE1}" dt="2024-11-24T17:14:05.213" v="5402" actId="47"/>
        <pc:sldMkLst>
          <pc:docMk/>
          <pc:sldMk cId="2614031871" sldId="344"/>
        </pc:sldMkLst>
      </pc:sldChg>
      <pc:sldChg chg="add del">
        <pc:chgData name="Laurane Mange" userId="6691b26b-2bbc-4281-9616-7dbf4a40b809" providerId="ADAL" clId="{0DFA02F2-886C-489C-8429-C97726B7CBE1}" dt="2024-11-23T16:24:40.886" v="515" actId="47"/>
        <pc:sldMkLst>
          <pc:docMk/>
          <pc:sldMk cId="4066044699" sldId="345"/>
        </pc:sldMkLst>
      </pc:sldChg>
      <pc:sldChg chg="del">
        <pc:chgData name="Laurane Mange" userId="6691b26b-2bbc-4281-9616-7dbf4a40b809" providerId="ADAL" clId="{0DFA02F2-886C-489C-8429-C97726B7CBE1}" dt="2024-11-22T18:25:45.946" v="174" actId="47"/>
        <pc:sldMkLst>
          <pc:docMk/>
          <pc:sldMk cId="4138410348" sldId="345"/>
        </pc:sldMkLst>
      </pc:sldChg>
      <pc:sldChg chg="modSp add del mod">
        <pc:chgData name="Laurane Mange" userId="6691b26b-2bbc-4281-9616-7dbf4a40b809" providerId="ADAL" clId="{0DFA02F2-886C-489C-8429-C97726B7CBE1}" dt="2024-11-23T16:24:16.354" v="512" actId="47"/>
        <pc:sldMkLst>
          <pc:docMk/>
          <pc:sldMk cId="1677705106" sldId="346"/>
        </pc:sldMkLst>
      </pc:sldChg>
      <pc:sldChg chg="del">
        <pc:chgData name="Laurane Mange" userId="6691b26b-2bbc-4281-9616-7dbf4a40b809" providerId="ADAL" clId="{0DFA02F2-886C-489C-8429-C97726B7CBE1}" dt="2024-11-22T18:25:44.266" v="172" actId="47"/>
        <pc:sldMkLst>
          <pc:docMk/>
          <pc:sldMk cId="4134494913" sldId="346"/>
        </pc:sldMkLst>
      </pc:sldChg>
      <pc:sldChg chg="modSp add mod">
        <pc:chgData name="Laurane Mange" userId="6691b26b-2bbc-4281-9616-7dbf4a40b809" providerId="ADAL" clId="{0DFA02F2-886C-489C-8429-C97726B7CBE1}" dt="2024-11-23T16:30:32.438" v="566" actId="20577"/>
        <pc:sldMkLst>
          <pc:docMk/>
          <pc:sldMk cId="920109774" sldId="347"/>
        </pc:sldMkLst>
      </pc:sldChg>
      <pc:sldChg chg="del">
        <pc:chgData name="Laurane Mange" userId="6691b26b-2bbc-4281-9616-7dbf4a40b809" providerId="ADAL" clId="{0DFA02F2-886C-489C-8429-C97726B7CBE1}" dt="2024-11-22T18:25:42.504" v="170" actId="47"/>
        <pc:sldMkLst>
          <pc:docMk/>
          <pc:sldMk cId="4098607070" sldId="347"/>
        </pc:sldMkLst>
      </pc:sldChg>
      <pc:sldChg chg="del">
        <pc:chgData name="Laurane Mange" userId="6691b26b-2bbc-4281-9616-7dbf4a40b809" providerId="ADAL" clId="{0DFA02F2-886C-489C-8429-C97726B7CBE1}" dt="2024-11-22T18:25:45.138" v="173" actId="47"/>
        <pc:sldMkLst>
          <pc:docMk/>
          <pc:sldMk cId="94460256" sldId="348"/>
        </pc:sldMkLst>
      </pc:sldChg>
      <pc:sldChg chg="modSp add mod">
        <pc:chgData name="Laurane Mange" userId="6691b26b-2bbc-4281-9616-7dbf4a40b809" providerId="ADAL" clId="{0DFA02F2-886C-489C-8429-C97726B7CBE1}" dt="2024-11-25T12:44:06.978" v="6208" actId="113"/>
        <pc:sldMkLst>
          <pc:docMk/>
          <pc:sldMk cId="665183650" sldId="348"/>
        </pc:sldMkLst>
      </pc:sldChg>
      <pc:sldChg chg="add del">
        <pc:chgData name="Laurane Mange" userId="6691b26b-2bbc-4281-9616-7dbf4a40b809" providerId="ADAL" clId="{0DFA02F2-886C-489C-8429-C97726B7CBE1}" dt="2024-11-23T16:26:28.491" v="540" actId="47"/>
        <pc:sldMkLst>
          <pc:docMk/>
          <pc:sldMk cId="946411067" sldId="349"/>
        </pc:sldMkLst>
      </pc:sldChg>
      <pc:sldChg chg="addSp delSp modSp add mod">
        <pc:chgData name="Laurane Mange" userId="6691b26b-2bbc-4281-9616-7dbf4a40b809" providerId="ADAL" clId="{0DFA02F2-886C-489C-8429-C97726B7CBE1}" dt="2024-11-25T14:08:51.185" v="6251" actId="20577"/>
        <pc:sldMkLst>
          <pc:docMk/>
          <pc:sldMk cId="1742989178" sldId="349"/>
        </pc:sldMkLst>
      </pc:sldChg>
      <pc:sldChg chg="addSp delSp modSp add mod">
        <pc:chgData name="Laurane Mange" userId="6691b26b-2bbc-4281-9616-7dbf4a40b809" providerId="ADAL" clId="{0DFA02F2-886C-489C-8429-C97726B7CBE1}" dt="2024-11-25T13:44:59.284" v="6215"/>
        <pc:sldMkLst>
          <pc:docMk/>
          <pc:sldMk cId="4073112151" sldId="350"/>
        </pc:sldMkLst>
      </pc:sldChg>
      <pc:sldChg chg="addSp delSp modSp add mod">
        <pc:chgData name="Laurane Mange" userId="6691b26b-2bbc-4281-9616-7dbf4a40b809" providerId="ADAL" clId="{0DFA02F2-886C-489C-8429-C97726B7CBE1}" dt="2024-11-25T14:08:44.810" v="6244" actId="20577"/>
        <pc:sldMkLst>
          <pc:docMk/>
          <pc:sldMk cId="2076511373" sldId="351"/>
        </pc:sldMkLst>
      </pc:sldChg>
      <pc:sldChg chg="modSp add mod">
        <pc:chgData name="Laurane Mange" userId="6691b26b-2bbc-4281-9616-7dbf4a40b809" providerId="ADAL" clId="{0DFA02F2-886C-489C-8429-C97726B7CBE1}" dt="2024-11-25T14:08:37.385" v="6237" actId="20577"/>
        <pc:sldMkLst>
          <pc:docMk/>
          <pc:sldMk cId="4196259566" sldId="352"/>
        </pc:sldMkLst>
      </pc:sldChg>
      <pc:sldChg chg="modSp add mod">
        <pc:chgData name="Laurane Mange" userId="6691b26b-2bbc-4281-9616-7dbf4a40b809" providerId="ADAL" clId="{0DFA02F2-886C-489C-8429-C97726B7CBE1}" dt="2024-11-25T14:40:57.544" v="6366" actId="20577"/>
        <pc:sldMkLst>
          <pc:docMk/>
          <pc:sldMk cId="1359517533" sldId="353"/>
        </pc:sldMkLst>
      </pc:sldChg>
      <pc:sldChg chg="modSp add mod">
        <pc:chgData name="Laurane Mange" userId="6691b26b-2bbc-4281-9616-7dbf4a40b809" providerId="ADAL" clId="{0DFA02F2-886C-489C-8429-C97726B7CBE1}" dt="2024-11-25T14:40:45.269" v="6364" actId="20577"/>
        <pc:sldMkLst>
          <pc:docMk/>
          <pc:sldMk cId="339164181" sldId="354"/>
        </pc:sldMkLst>
      </pc:sldChg>
      <pc:sldChg chg="addSp delSp modSp add mod">
        <pc:chgData name="Laurane Mange" userId="6691b26b-2bbc-4281-9616-7dbf4a40b809" providerId="ADAL" clId="{0DFA02F2-886C-489C-8429-C97726B7CBE1}" dt="2024-11-25T14:40:25.299" v="6362" actId="20577"/>
        <pc:sldMkLst>
          <pc:docMk/>
          <pc:sldMk cId="186304188" sldId="355"/>
        </pc:sldMkLst>
      </pc:sldChg>
      <pc:sldChg chg="modSp add del mod">
        <pc:chgData name="Laurane Mange" userId="6691b26b-2bbc-4281-9616-7dbf4a40b809" providerId="ADAL" clId="{0DFA02F2-886C-489C-8429-C97726B7CBE1}" dt="2024-11-23T18:15:49.417" v="867" actId="47"/>
        <pc:sldMkLst>
          <pc:docMk/>
          <pc:sldMk cId="1678853487" sldId="356"/>
        </pc:sldMkLst>
      </pc:sldChg>
      <pc:sldChg chg="modSp add mod">
        <pc:chgData name="Laurane Mange" userId="6691b26b-2bbc-4281-9616-7dbf4a40b809" providerId="ADAL" clId="{0DFA02F2-886C-489C-8429-C97726B7CBE1}" dt="2024-11-25T14:20:50.479" v="6253" actId="20577"/>
        <pc:sldMkLst>
          <pc:docMk/>
          <pc:sldMk cId="3573342565" sldId="356"/>
        </pc:sldMkLst>
      </pc:sldChg>
      <pc:sldChg chg="modSp add mod">
        <pc:chgData name="Laurane Mange" userId="6691b26b-2bbc-4281-9616-7dbf4a40b809" providerId="ADAL" clId="{0DFA02F2-886C-489C-8429-C97726B7CBE1}" dt="2024-11-23T18:19:35.397" v="911"/>
        <pc:sldMkLst>
          <pc:docMk/>
          <pc:sldMk cId="259117394" sldId="357"/>
        </pc:sldMkLst>
      </pc:sldChg>
      <pc:sldChg chg="modSp add del mod">
        <pc:chgData name="Laurane Mange" userId="6691b26b-2bbc-4281-9616-7dbf4a40b809" providerId="ADAL" clId="{0DFA02F2-886C-489C-8429-C97726B7CBE1}" dt="2024-11-23T18:15:59.159" v="870" actId="47"/>
        <pc:sldMkLst>
          <pc:docMk/>
          <pc:sldMk cId="2807862201" sldId="357"/>
        </pc:sldMkLst>
      </pc:sldChg>
      <pc:sldChg chg="modSp add del mod">
        <pc:chgData name="Laurane Mange" userId="6691b26b-2bbc-4281-9616-7dbf4a40b809" providerId="ADAL" clId="{0DFA02F2-886C-489C-8429-C97726B7CBE1}" dt="2024-11-23T20:11:26.880" v="2023" actId="47"/>
        <pc:sldMkLst>
          <pc:docMk/>
          <pc:sldMk cId="806450110" sldId="358"/>
        </pc:sldMkLst>
      </pc:sldChg>
      <pc:sldChg chg="modSp add del mod">
        <pc:chgData name="Laurane Mange" userId="6691b26b-2bbc-4281-9616-7dbf4a40b809" providerId="ADAL" clId="{0DFA02F2-886C-489C-8429-C97726B7CBE1}" dt="2024-11-23T18:16:07.043" v="871" actId="47"/>
        <pc:sldMkLst>
          <pc:docMk/>
          <pc:sldMk cId="3472408648" sldId="358"/>
        </pc:sldMkLst>
      </pc:sldChg>
      <pc:sldChg chg="modSp add del mod">
        <pc:chgData name="Laurane Mange" userId="6691b26b-2bbc-4281-9616-7dbf4a40b809" providerId="ADAL" clId="{0DFA02F2-886C-489C-8429-C97726B7CBE1}" dt="2024-11-23T20:11:27.571" v="2024" actId="47"/>
        <pc:sldMkLst>
          <pc:docMk/>
          <pc:sldMk cId="3429418390" sldId="359"/>
        </pc:sldMkLst>
      </pc:sldChg>
      <pc:sldChg chg="modSp add del mod">
        <pc:chgData name="Laurane Mange" userId="6691b26b-2bbc-4281-9616-7dbf4a40b809" providerId="ADAL" clId="{0DFA02F2-886C-489C-8429-C97726B7CBE1}" dt="2024-11-23T18:15:47.881" v="866" actId="47"/>
        <pc:sldMkLst>
          <pc:docMk/>
          <pc:sldMk cId="3614050507" sldId="359"/>
        </pc:sldMkLst>
      </pc:sldChg>
      <pc:sldChg chg="modSp add del mod">
        <pc:chgData name="Laurane Mange" userId="6691b26b-2bbc-4281-9616-7dbf4a40b809" providerId="ADAL" clId="{0DFA02F2-886C-489C-8429-C97726B7CBE1}" dt="2024-11-23T20:11:29.203" v="2025" actId="47"/>
        <pc:sldMkLst>
          <pc:docMk/>
          <pc:sldMk cId="716619121" sldId="360"/>
        </pc:sldMkLst>
      </pc:sldChg>
      <pc:sldChg chg="modSp add del mod">
        <pc:chgData name="Laurane Mange" userId="6691b26b-2bbc-4281-9616-7dbf4a40b809" providerId="ADAL" clId="{0DFA02F2-886C-489C-8429-C97726B7CBE1}" dt="2024-11-23T20:11:29.863" v="2026" actId="47"/>
        <pc:sldMkLst>
          <pc:docMk/>
          <pc:sldMk cId="1159329841" sldId="361"/>
        </pc:sldMkLst>
      </pc:sldChg>
      <pc:sldChg chg="add del">
        <pc:chgData name="Laurane Mange" userId="6691b26b-2bbc-4281-9616-7dbf4a40b809" providerId="ADAL" clId="{0DFA02F2-886C-489C-8429-C97726B7CBE1}" dt="2024-11-23T20:11:32.026" v="2028" actId="47"/>
        <pc:sldMkLst>
          <pc:docMk/>
          <pc:sldMk cId="1846202466" sldId="362"/>
        </pc:sldMkLst>
      </pc:sldChg>
      <pc:sldChg chg="modSp add del mod">
        <pc:chgData name="Laurane Mange" userId="6691b26b-2bbc-4281-9616-7dbf4a40b809" providerId="ADAL" clId="{0DFA02F2-886C-489C-8429-C97726B7CBE1}" dt="2024-11-23T20:11:31.233" v="2027" actId="47"/>
        <pc:sldMkLst>
          <pc:docMk/>
          <pc:sldMk cId="2763450751" sldId="363"/>
        </pc:sldMkLst>
      </pc:sldChg>
      <pc:sldChg chg="modSp add del mod">
        <pc:chgData name="Laurane Mange" userId="6691b26b-2bbc-4281-9616-7dbf4a40b809" providerId="ADAL" clId="{0DFA02F2-886C-489C-8429-C97726B7CBE1}" dt="2024-11-23T20:11:33.365" v="2029" actId="47"/>
        <pc:sldMkLst>
          <pc:docMk/>
          <pc:sldMk cId="4153498591" sldId="364"/>
        </pc:sldMkLst>
      </pc:sldChg>
      <pc:sldChg chg="modSp add del mod">
        <pc:chgData name="Laurane Mange" userId="6691b26b-2bbc-4281-9616-7dbf4a40b809" providerId="ADAL" clId="{0DFA02F2-886C-489C-8429-C97726B7CBE1}" dt="2024-11-23T20:11:33.954" v="2030" actId="47"/>
        <pc:sldMkLst>
          <pc:docMk/>
          <pc:sldMk cId="1551452625" sldId="365"/>
        </pc:sldMkLst>
      </pc:sldChg>
      <pc:sldChg chg="modSp add del mod">
        <pc:chgData name="Laurane Mange" userId="6691b26b-2bbc-4281-9616-7dbf4a40b809" providerId="ADAL" clId="{0DFA02F2-886C-489C-8429-C97726B7CBE1}" dt="2024-11-23T20:11:36.176" v="2031" actId="47"/>
        <pc:sldMkLst>
          <pc:docMk/>
          <pc:sldMk cId="1220350653" sldId="366"/>
        </pc:sldMkLst>
      </pc:sldChg>
      <pc:sldChg chg="modSp add del mod">
        <pc:chgData name="Laurane Mange" userId="6691b26b-2bbc-4281-9616-7dbf4a40b809" providerId="ADAL" clId="{0DFA02F2-886C-489C-8429-C97726B7CBE1}" dt="2024-11-23T20:11:36.817" v="2032" actId="47"/>
        <pc:sldMkLst>
          <pc:docMk/>
          <pc:sldMk cId="332211545" sldId="367"/>
        </pc:sldMkLst>
      </pc:sldChg>
      <pc:sldChg chg="addSp delSp modSp add mod">
        <pc:chgData name="Laurane Mange" userId="6691b26b-2bbc-4281-9616-7dbf4a40b809" providerId="ADAL" clId="{0DFA02F2-886C-489C-8429-C97726B7CBE1}" dt="2024-11-25T14:46:38.693" v="6380" actId="2711"/>
        <pc:sldMkLst>
          <pc:docMk/>
          <pc:sldMk cId="474734478" sldId="368"/>
        </pc:sldMkLst>
      </pc:sldChg>
      <pc:sldChg chg="add del">
        <pc:chgData name="Laurane Mange" userId="6691b26b-2bbc-4281-9616-7dbf4a40b809" providerId="ADAL" clId="{0DFA02F2-886C-489C-8429-C97726B7CBE1}" dt="2024-11-23T19:19:51.862" v="1701" actId="47"/>
        <pc:sldMkLst>
          <pc:docMk/>
          <pc:sldMk cId="4004041424" sldId="369"/>
        </pc:sldMkLst>
      </pc:sldChg>
      <pc:sldChg chg="add del">
        <pc:chgData name="Laurane Mange" userId="6691b26b-2bbc-4281-9616-7dbf4a40b809" providerId="ADAL" clId="{0DFA02F2-886C-489C-8429-C97726B7CBE1}" dt="2024-11-23T19:19:54.825" v="1702" actId="47"/>
        <pc:sldMkLst>
          <pc:docMk/>
          <pc:sldMk cId="1767623153" sldId="370"/>
        </pc:sldMkLst>
      </pc:sldChg>
      <pc:sldChg chg="addSp delSp modSp add del mod">
        <pc:chgData name="Laurane Mange" userId="6691b26b-2bbc-4281-9616-7dbf4a40b809" providerId="ADAL" clId="{0DFA02F2-886C-489C-8429-C97726B7CBE1}" dt="2024-11-25T15:09:18.908" v="6387" actId="2696"/>
        <pc:sldMkLst>
          <pc:docMk/>
          <pc:sldMk cId="615139762" sldId="371"/>
        </pc:sldMkLst>
      </pc:sldChg>
      <pc:sldChg chg="add">
        <pc:chgData name="Laurane Mange" userId="6691b26b-2bbc-4281-9616-7dbf4a40b809" providerId="ADAL" clId="{0DFA02F2-886C-489C-8429-C97726B7CBE1}" dt="2024-11-25T15:09:22.713" v="6388"/>
        <pc:sldMkLst>
          <pc:docMk/>
          <pc:sldMk cId="2424648039" sldId="371"/>
        </pc:sldMkLst>
      </pc:sldChg>
      <pc:sldChg chg="addSp delSp modSp add mod">
        <pc:chgData name="Laurane Mange" userId="6691b26b-2bbc-4281-9616-7dbf4a40b809" providerId="ADAL" clId="{0DFA02F2-886C-489C-8429-C97726B7CBE1}" dt="2024-11-25T21:30:46.902" v="6508" actId="14100"/>
        <pc:sldMkLst>
          <pc:docMk/>
          <pc:sldMk cId="1912229435" sldId="372"/>
        </pc:sldMkLst>
      </pc:sldChg>
      <pc:sldChg chg="addSp delSp modSp add del mod">
        <pc:chgData name="Laurane Mange" userId="6691b26b-2bbc-4281-9616-7dbf4a40b809" providerId="ADAL" clId="{0DFA02F2-886C-489C-8429-C97726B7CBE1}" dt="2024-11-24T17:12:51.264" v="5392" actId="47"/>
        <pc:sldMkLst>
          <pc:docMk/>
          <pc:sldMk cId="2330950781" sldId="373"/>
        </pc:sldMkLst>
      </pc:sldChg>
      <pc:sldChg chg="modSp add mod">
        <pc:chgData name="Laurane Mange" userId="6691b26b-2bbc-4281-9616-7dbf4a40b809" providerId="ADAL" clId="{0DFA02F2-886C-489C-8429-C97726B7CBE1}" dt="2024-11-24T17:12:30.539" v="5388" actId="1076"/>
        <pc:sldMkLst>
          <pc:docMk/>
          <pc:sldMk cId="1148716782" sldId="374"/>
        </pc:sldMkLst>
      </pc:sldChg>
      <pc:sldChg chg="delSp modSp add del mod">
        <pc:chgData name="Laurane Mange" userId="6691b26b-2bbc-4281-9616-7dbf4a40b809" providerId="ADAL" clId="{0DFA02F2-886C-489C-8429-C97726B7CBE1}" dt="2024-11-24T09:54:46.692" v="4271" actId="47"/>
        <pc:sldMkLst>
          <pc:docMk/>
          <pc:sldMk cId="1024088577" sldId="375"/>
        </pc:sldMkLst>
      </pc:sldChg>
      <pc:sldChg chg="add del">
        <pc:chgData name="Laurane Mange" userId="6691b26b-2bbc-4281-9616-7dbf4a40b809" providerId="ADAL" clId="{0DFA02F2-886C-489C-8429-C97726B7CBE1}" dt="2024-11-23T20:42:51.678" v="2269"/>
        <pc:sldMkLst>
          <pc:docMk/>
          <pc:sldMk cId="1459727076" sldId="375"/>
        </pc:sldMkLst>
      </pc:sldChg>
      <pc:sldChg chg="modSp add mod">
        <pc:chgData name="Laurane Mange" userId="6691b26b-2bbc-4281-9616-7dbf4a40b809" providerId="ADAL" clId="{0DFA02F2-886C-489C-8429-C97726B7CBE1}" dt="2024-11-24T09:55:01.282" v="4273" actId="20577"/>
        <pc:sldMkLst>
          <pc:docMk/>
          <pc:sldMk cId="592940868" sldId="376"/>
        </pc:sldMkLst>
      </pc:sldChg>
      <pc:sldChg chg="addSp delSp modSp add mod">
        <pc:chgData name="Laurane Mange" userId="6691b26b-2bbc-4281-9616-7dbf4a40b809" providerId="ADAL" clId="{0DFA02F2-886C-489C-8429-C97726B7CBE1}" dt="2024-11-25T21:47:59.013" v="6530" actId="14100"/>
        <pc:sldMkLst>
          <pc:docMk/>
          <pc:sldMk cId="2888562985" sldId="377"/>
        </pc:sldMkLst>
      </pc:sldChg>
      <pc:sldChg chg="addSp delSp modSp add mod">
        <pc:chgData name="Laurane Mange" userId="6691b26b-2bbc-4281-9616-7dbf4a40b809" providerId="ADAL" clId="{0DFA02F2-886C-489C-8429-C97726B7CBE1}" dt="2024-11-24T09:33:47.484" v="3877" actId="478"/>
        <pc:sldMkLst>
          <pc:docMk/>
          <pc:sldMk cId="804786210" sldId="378"/>
        </pc:sldMkLst>
      </pc:sldChg>
      <pc:sldChg chg="addSp delSp modSp add mod">
        <pc:chgData name="Laurane Mange" userId="6691b26b-2bbc-4281-9616-7dbf4a40b809" providerId="ADAL" clId="{0DFA02F2-886C-489C-8429-C97726B7CBE1}" dt="2024-11-24T09:34:51.350" v="3894" actId="1076"/>
        <pc:sldMkLst>
          <pc:docMk/>
          <pc:sldMk cId="3551371065" sldId="379"/>
        </pc:sldMkLst>
      </pc:sldChg>
      <pc:sldChg chg="addSp delSp modSp add mod">
        <pc:chgData name="Laurane Mange" userId="6691b26b-2bbc-4281-9616-7dbf4a40b809" providerId="ADAL" clId="{0DFA02F2-886C-489C-8429-C97726B7CBE1}" dt="2024-11-25T22:19:27.667" v="6546" actId="732"/>
        <pc:sldMkLst>
          <pc:docMk/>
          <pc:sldMk cId="765866061" sldId="380"/>
        </pc:sldMkLst>
      </pc:sldChg>
      <pc:sldChg chg="addSp delSp modSp add mod">
        <pc:chgData name="Laurane Mange" userId="6691b26b-2bbc-4281-9616-7dbf4a40b809" providerId="ADAL" clId="{0DFA02F2-886C-489C-8429-C97726B7CBE1}" dt="2024-11-24T09:36:33.579" v="3912" actId="1076"/>
        <pc:sldMkLst>
          <pc:docMk/>
          <pc:sldMk cId="2352425239" sldId="381"/>
        </pc:sldMkLst>
      </pc:sldChg>
      <pc:sldChg chg="addSp delSp modSp add mod">
        <pc:chgData name="Laurane Mange" userId="6691b26b-2bbc-4281-9616-7dbf4a40b809" providerId="ADAL" clId="{0DFA02F2-886C-489C-8429-C97726B7CBE1}" dt="2024-11-25T09:10:46.291" v="6156" actId="20577"/>
        <pc:sldMkLst>
          <pc:docMk/>
          <pc:sldMk cId="284922021" sldId="382"/>
        </pc:sldMkLst>
      </pc:sldChg>
      <pc:sldChg chg="modSp add mod">
        <pc:chgData name="Laurane Mange" userId="6691b26b-2bbc-4281-9616-7dbf4a40b809" providerId="ADAL" clId="{0DFA02F2-886C-489C-8429-C97726B7CBE1}" dt="2024-11-25T14:47:06.555" v="6386" actId="14100"/>
        <pc:sldMkLst>
          <pc:docMk/>
          <pc:sldMk cId="270453037" sldId="383"/>
        </pc:sldMkLst>
      </pc:sldChg>
      <pc:sldChg chg="addSp delSp modSp add mod">
        <pc:chgData name="Laurane Mange" userId="6691b26b-2bbc-4281-9616-7dbf4a40b809" providerId="ADAL" clId="{0DFA02F2-886C-489C-8429-C97726B7CBE1}" dt="2024-11-25T14:46:50.821" v="6382" actId="14100"/>
        <pc:sldMkLst>
          <pc:docMk/>
          <pc:sldMk cId="588781684" sldId="384"/>
        </pc:sldMkLst>
      </pc:sldChg>
      <pc:sldChg chg="addSp delSp modSp add mod">
        <pc:chgData name="Laurane Mange" userId="6691b26b-2bbc-4281-9616-7dbf4a40b809" providerId="ADAL" clId="{0DFA02F2-886C-489C-8429-C97726B7CBE1}" dt="2024-11-25T14:46:59.605" v="6384" actId="14100"/>
        <pc:sldMkLst>
          <pc:docMk/>
          <pc:sldMk cId="1837540719" sldId="385"/>
        </pc:sldMkLst>
      </pc:sldChg>
      <pc:sldChg chg="modSp add mod">
        <pc:chgData name="Laurane Mange" userId="6691b26b-2bbc-4281-9616-7dbf4a40b809" providerId="ADAL" clId="{0DFA02F2-886C-489C-8429-C97726B7CBE1}" dt="2024-11-25T21:31:11.501" v="6516" actId="14100"/>
        <pc:sldMkLst>
          <pc:docMk/>
          <pc:sldMk cId="316544451" sldId="386"/>
        </pc:sldMkLst>
      </pc:sldChg>
      <pc:sldChg chg="addSp delSp modSp add mod">
        <pc:chgData name="Laurane Mange" userId="6691b26b-2bbc-4281-9616-7dbf4a40b809" providerId="ADAL" clId="{0DFA02F2-886C-489C-8429-C97726B7CBE1}" dt="2024-11-25T21:30:52.956" v="6510" actId="14100"/>
        <pc:sldMkLst>
          <pc:docMk/>
          <pc:sldMk cId="1378140981" sldId="387"/>
        </pc:sldMkLst>
      </pc:sldChg>
      <pc:sldChg chg="addSp delSp modSp add mod">
        <pc:chgData name="Laurane Mange" userId="6691b26b-2bbc-4281-9616-7dbf4a40b809" providerId="ADAL" clId="{0DFA02F2-886C-489C-8429-C97726B7CBE1}" dt="2024-11-25T21:30:59.109" v="6512" actId="14100"/>
        <pc:sldMkLst>
          <pc:docMk/>
          <pc:sldMk cId="3206649058" sldId="388"/>
        </pc:sldMkLst>
      </pc:sldChg>
      <pc:sldChg chg="addSp delSp modSp add mod">
        <pc:chgData name="Laurane Mange" userId="6691b26b-2bbc-4281-9616-7dbf4a40b809" providerId="ADAL" clId="{0DFA02F2-886C-489C-8429-C97726B7CBE1}" dt="2024-11-25T21:31:05.976" v="6514" actId="14100"/>
        <pc:sldMkLst>
          <pc:docMk/>
          <pc:sldMk cId="3006478069" sldId="389"/>
        </pc:sldMkLst>
      </pc:sldChg>
      <pc:sldChg chg="modSp add del mod">
        <pc:chgData name="Laurane Mange" userId="6691b26b-2bbc-4281-9616-7dbf4a40b809" providerId="ADAL" clId="{0DFA02F2-886C-489C-8429-C97726B7CBE1}" dt="2024-11-24T16:42:34.298" v="5180" actId="47"/>
        <pc:sldMkLst>
          <pc:docMk/>
          <pc:sldMk cId="353142471" sldId="390"/>
        </pc:sldMkLst>
      </pc:sldChg>
      <pc:sldChg chg="addSp delSp modSp add del mod">
        <pc:chgData name="Laurane Mange" userId="6691b26b-2bbc-4281-9616-7dbf4a40b809" providerId="ADAL" clId="{0DFA02F2-886C-489C-8429-C97726B7CBE1}" dt="2024-11-25T16:00:22.284" v="6456" actId="47"/>
        <pc:sldMkLst>
          <pc:docMk/>
          <pc:sldMk cId="900833085" sldId="391"/>
        </pc:sldMkLst>
      </pc:sldChg>
      <pc:sldChg chg="addSp delSp modSp add mod">
        <pc:chgData name="Laurane Mange" userId="6691b26b-2bbc-4281-9616-7dbf4a40b809" providerId="ADAL" clId="{0DFA02F2-886C-489C-8429-C97726B7CBE1}" dt="2024-11-25T16:09:47.525" v="6491" actId="1037"/>
        <pc:sldMkLst>
          <pc:docMk/>
          <pc:sldMk cId="572364114" sldId="392"/>
        </pc:sldMkLst>
      </pc:sldChg>
      <pc:sldChg chg="add del">
        <pc:chgData name="Laurane Mange" userId="6691b26b-2bbc-4281-9616-7dbf4a40b809" providerId="ADAL" clId="{0DFA02F2-886C-489C-8429-C97726B7CBE1}" dt="2024-11-24T09:54:45.841" v="4270" actId="47"/>
        <pc:sldMkLst>
          <pc:docMk/>
          <pc:sldMk cId="1522202950" sldId="393"/>
        </pc:sldMkLst>
      </pc:sldChg>
      <pc:sldChg chg="add">
        <pc:chgData name="Laurane Mange" userId="6691b26b-2bbc-4281-9616-7dbf4a40b809" providerId="ADAL" clId="{0DFA02F2-886C-489C-8429-C97726B7CBE1}" dt="2024-11-24T09:54:18.015" v="4269"/>
        <pc:sldMkLst>
          <pc:docMk/>
          <pc:sldMk cId="678469602" sldId="394"/>
        </pc:sldMkLst>
      </pc:sldChg>
      <pc:sldChg chg="add">
        <pc:chgData name="Laurane Mange" userId="6691b26b-2bbc-4281-9616-7dbf4a40b809" providerId="ADAL" clId="{0DFA02F2-886C-489C-8429-C97726B7CBE1}" dt="2024-11-24T09:54:56.957" v="4272"/>
        <pc:sldMkLst>
          <pc:docMk/>
          <pc:sldMk cId="3869884615" sldId="395"/>
        </pc:sldMkLst>
      </pc:sldChg>
      <pc:sldChg chg="modSp add mod">
        <pc:chgData name="Laurane Mange" userId="6691b26b-2bbc-4281-9616-7dbf4a40b809" providerId="ADAL" clId="{0DFA02F2-886C-489C-8429-C97726B7CBE1}" dt="2024-11-24T09:55:10.771" v="4277" actId="5793"/>
        <pc:sldMkLst>
          <pc:docMk/>
          <pc:sldMk cId="1172352926" sldId="396"/>
        </pc:sldMkLst>
      </pc:sldChg>
      <pc:sldChg chg="modSp add del mod">
        <pc:chgData name="Laurane Mange" userId="6691b26b-2bbc-4281-9616-7dbf4a40b809" providerId="ADAL" clId="{0DFA02F2-886C-489C-8429-C97726B7CBE1}" dt="2024-11-24T09:58:39.572" v="4312" actId="47"/>
        <pc:sldMkLst>
          <pc:docMk/>
          <pc:sldMk cId="2634041149" sldId="397"/>
        </pc:sldMkLst>
      </pc:sldChg>
      <pc:sldChg chg="addSp delSp modSp add mod">
        <pc:chgData name="Laurane Mange" userId="6691b26b-2bbc-4281-9616-7dbf4a40b809" providerId="ADAL" clId="{0DFA02F2-886C-489C-8429-C97726B7CBE1}" dt="2024-11-25T21:32:25.568" v="6520" actId="14100"/>
        <pc:sldMkLst>
          <pc:docMk/>
          <pc:sldMk cId="3137709068" sldId="398"/>
        </pc:sldMkLst>
      </pc:sldChg>
      <pc:sldChg chg="delSp modSp add mod">
        <pc:chgData name="Laurane Mange" userId="6691b26b-2bbc-4281-9616-7dbf4a40b809" providerId="ADAL" clId="{0DFA02F2-886C-489C-8429-C97726B7CBE1}" dt="2024-11-25T21:49:12.245" v="6534" actId="14100"/>
        <pc:sldMkLst>
          <pc:docMk/>
          <pc:sldMk cId="452404201" sldId="399"/>
        </pc:sldMkLst>
      </pc:sldChg>
      <pc:sldChg chg="addSp delSp modSp add mod">
        <pc:chgData name="Laurane Mange" userId="6691b26b-2bbc-4281-9616-7dbf4a40b809" providerId="ADAL" clId="{0DFA02F2-886C-489C-8429-C97726B7CBE1}" dt="2024-11-25T21:37:13.463" v="6526"/>
        <pc:sldMkLst>
          <pc:docMk/>
          <pc:sldMk cId="2367938102" sldId="400"/>
        </pc:sldMkLst>
      </pc:sldChg>
      <pc:sldChg chg="modSp add mod">
        <pc:chgData name="Laurane Mange" userId="6691b26b-2bbc-4281-9616-7dbf4a40b809" providerId="ADAL" clId="{0DFA02F2-886C-489C-8429-C97726B7CBE1}" dt="2024-11-25T21:48:39.486" v="6532" actId="14100"/>
        <pc:sldMkLst>
          <pc:docMk/>
          <pc:sldMk cId="1235570596" sldId="401"/>
        </pc:sldMkLst>
      </pc:sldChg>
      <pc:sldChg chg="add del">
        <pc:chgData name="Laurane Mange" userId="6691b26b-2bbc-4281-9616-7dbf4a40b809" providerId="ADAL" clId="{0DFA02F2-886C-489C-8429-C97726B7CBE1}" dt="2024-11-24T10:02:06.641" v="4354" actId="47"/>
        <pc:sldMkLst>
          <pc:docMk/>
          <pc:sldMk cId="2874535932" sldId="401"/>
        </pc:sldMkLst>
      </pc:sldChg>
      <pc:sldChg chg="modSp add del mod">
        <pc:chgData name="Laurane Mange" userId="6691b26b-2bbc-4281-9616-7dbf4a40b809" providerId="ADAL" clId="{0DFA02F2-886C-489C-8429-C97726B7CBE1}" dt="2024-11-24T10:02:37.985" v="4359" actId="47"/>
        <pc:sldMkLst>
          <pc:docMk/>
          <pc:sldMk cId="2600233100" sldId="402"/>
        </pc:sldMkLst>
      </pc:sldChg>
      <pc:sldChg chg="addSp delSp modSp add mod">
        <pc:chgData name="Laurane Mange" userId="6691b26b-2bbc-4281-9616-7dbf4a40b809" providerId="ADAL" clId="{0DFA02F2-886C-489C-8429-C97726B7CBE1}" dt="2024-11-24T17:12:07.051" v="5386" actId="1076"/>
        <pc:sldMkLst>
          <pc:docMk/>
          <pc:sldMk cId="3015937817" sldId="402"/>
        </pc:sldMkLst>
      </pc:sldChg>
      <pc:sldChg chg="addSp modSp add mod">
        <pc:chgData name="Laurane Mange" userId="6691b26b-2bbc-4281-9616-7dbf4a40b809" providerId="ADAL" clId="{0DFA02F2-886C-489C-8429-C97726B7CBE1}" dt="2024-11-24T17:11:35.654" v="5383" actId="1036"/>
        <pc:sldMkLst>
          <pc:docMk/>
          <pc:sldMk cId="874298747" sldId="403"/>
        </pc:sldMkLst>
      </pc:sldChg>
      <pc:sldChg chg="addSp delSp modSp add mod">
        <pc:chgData name="Laurane Mange" userId="6691b26b-2bbc-4281-9616-7dbf4a40b809" providerId="ADAL" clId="{0DFA02F2-886C-489C-8429-C97726B7CBE1}" dt="2024-11-24T17:11:11.941" v="5376" actId="1076"/>
        <pc:sldMkLst>
          <pc:docMk/>
          <pc:sldMk cId="2327585254" sldId="404"/>
        </pc:sldMkLst>
      </pc:sldChg>
      <pc:sldChg chg="add del">
        <pc:chgData name="Laurane Mange" userId="6691b26b-2bbc-4281-9616-7dbf4a40b809" providerId="ADAL" clId="{0DFA02F2-886C-489C-8429-C97726B7CBE1}" dt="2024-11-24T16:04:21.916" v="4863" actId="47"/>
        <pc:sldMkLst>
          <pc:docMk/>
          <pc:sldMk cId="483993349" sldId="405"/>
        </pc:sldMkLst>
      </pc:sldChg>
      <pc:sldChg chg="delSp modSp add mod">
        <pc:chgData name="Laurane Mange" userId="6691b26b-2bbc-4281-9616-7dbf4a40b809" providerId="ADAL" clId="{0DFA02F2-886C-489C-8429-C97726B7CBE1}" dt="2024-11-24T17:12:47.158" v="5391" actId="20577"/>
        <pc:sldMkLst>
          <pc:docMk/>
          <pc:sldMk cId="2775381641" sldId="405"/>
        </pc:sldMkLst>
      </pc:sldChg>
      <pc:sldChg chg="addSp delSp modSp add mod">
        <pc:chgData name="Laurane Mange" userId="6691b26b-2bbc-4281-9616-7dbf4a40b809" providerId="ADAL" clId="{0DFA02F2-886C-489C-8429-C97726B7CBE1}" dt="2024-11-24T17:38:00.748" v="6083" actId="20577"/>
        <pc:sldMkLst>
          <pc:docMk/>
          <pc:sldMk cId="2707046561" sldId="406"/>
        </pc:sldMkLst>
      </pc:sldChg>
      <pc:sldChg chg="addSp modSp add mod">
        <pc:chgData name="Laurane Mange" userId="6691b26b-2bbc-4281-9616-7dbf4a40b809" providerId="ADAL" clId="{0DFA02F2-886C-489C-8429-C97726B7CBE1}" dt="2024-11-25T21:31:16.398" v="6518" actId="14100"/>
        <pc:sldMkLst>
          <pc:docMk/>
          <pc:sldMk cId="2321779681" sldId="407"/>
        </pc:sldMkLst>
      </pc:sldChg>
      <pc:sldChg chg="addSp delSp modSp add del mod">
        <pc:chgData name="Laurane Mange" userId="6691b26b-2bbc-4281-9616-7dbf4a40b809" providerId="ADAL" clId="{0DFA02F2-886C-489C-8429-C97726B7CBE1}" dt="2024-11-24T19:06:09.873" v="6130" actId="47"/>
        <pc:sldMkLst>
          <pc:docMk/>
          <pc:sldMk cId="1828165326" sldId="408"/>
        </pc:sldMkLst>
      </pc:sldChg>
      <pc:sldChg chg="addSp delSp modSp add mod">
        <pc:chgData name="Laurane Mange" userId="6691b26b-2bbc-4281-9616-7dbf4a40b809" providerId="ADAL" clId="{0DFA02F2-886C-489C-8429-C97726B7CBE1}" dt="2024-11-25T12:36:45.497" v="6207" actId="478"/>
        <pc:sldMkLst>
          <pc:docMk/>
          <pc:sldMk cId="3914683715" sldId="408"/>
        </pc:sldMkLst>
      </pc:sldChg>
      <pc:sldChg chg="modSp add mod">
        <pc:chgData name="Laurane Mange" userId="6691b26b-2bbc-4281-9616-7dbf4a40b809" providerId="ADAL" clId="{0DFA02F2-886C-489C-8429-C97726B7CBE1}" dt="2024-11-25T14:31:03.365" v="6330" actId="20577"/>
        <pc:sldMkLst>
          <pc:docMk/>
          <pc:sldMk cId="1273193299" sldId="409"/>
        </pc:sldMkLst>
      </pc:sldChg>
      <pc:sldChg chg="add del">
        <pc:chgData name="Laurane Mange" userId="6691b26b-2bbc-4281-9616-7dbf4a40b809" providerId="ADAL" clId="{0DFA02F2-886C-489C-8429-C97726B7CBE1}" dt="2024-11-25T14:31:10.123" v="6333"/>
        <pc:sldMkLst>
          <pc:docMk/>
          <pc:sldMk cId="339586153" sldId="410"/>
        </pc:sldMkLst>
      </pc:sldChg>
      <pc:sldChg chg="addSp modSp add mod">
        <pc:chgData name="Laurane Mange" userId="6691b26b-2bbc-4281-9616-7dbf4a40b809" providerId="ADAL" clId="{0DFA02F2-886C-489C-8429-C97726B7CBE1}" dt="2024-11-25T16:09:58.770" v="6494" actId="20577"/>
        <pc:sldMkLst>
          <pc:docMk/>
          <pc:sldMk cId="1711565893" sldId="410"/>
        </pc:sldMkLst>
      </pc:sldChg>
      <pc:sldChg chg="modSp add mod">
        <pc:chgData name="Laurane Mange" userId="6691b26b-2bbc-4281-9616-7dbf4a40b809" providerId="ADAL" clId="{0DFA02F2-886C-489C-8429-C97726B7CBE1}" dt="2024-11-25T21:37:33.956" v="6528" actId="20577"/>
        <pc:sldMkLst>
          <pc:docMk/>
          <pc:sldMk cId="3172794439" sldId="411"/>
        </pc:sldMkLst>
      </pc:sldChg>
      <pc:sldChg chg="add del">
        <pc:chgData name="Laurane Mange" userId="6691b26b-2bbc-4281-9616-7dbf4a40b809" providerId="ADAL" clId="{0DFA02F2-886C-489C-8429-C97726B7CBE1}" dt="2024-11-25T22:25:11.069" v="6578" actId="47"/>
        <pc:sldMkLst>
          <pc:docMk/>
          <pc:sldMk cId="383971132" sldId="412"/>
        </pc:sldMkLst>
      </pc:sldChg>
      <pc:sldChg chg="add">
        <pc:chgData name="Laurane Mange" userId="6691b26b-2bbc-4281-9616-7dbf4a40b809" providerId="ADAL" clId="{0DFA02F2-886C-489C-8429-C97726B7CBE1}" dt="2024-11-25T22:25:17.219" v="6579"/>
        <pc:sldMkLst>
          <pc:docMk/>
          <pc:sldMk cId="1102221497" sldId="412"/>
        </pc:sldMkLst>
      </pc:sldChg>
      <pc:sldChg chg="modSp add del mod">
        <pc:chgData name="Laurane Mange" userId="6691b26b-2bbc-4281-9616-7dbf4a40b809" providerId="ADAL" clId="{0DFA02F2-886C-489C-8429-C97726B7CBE1}" dt="2024-11-25T22:25:00.775" v="6576" actId="47"/>
        <pc:sldMkLst>
          <pc:docMk/>
          <pc:sldMk cId="2558582577" sldId="412"/>
        </pc:sldMkLst>
      </pc:sldChg>
      <pc:sldMasterChg chg="delSldLayout">
        <pc:chgData name="Laurane Mange" userId="6691b26b-2bbc-4281-9616-7dbf4a40b809" providerId="ADAL" clId="{0DFA02F2-886C-489C-8429-C97726B7CBE1}" dt="2024-11-25T22:25:11.069" v="6578" actId="47"/>
        <pc:sldMasterMkLst>
          <pc:docMk/>
          <pc:sldMasterMk cId="0" sldId="2147483685"/>
        </pc:sldMasterMkLst>
        <pc:sldLayoutChg chg="del">
          <pc:chgData name="Laurane Mange" userId="6691b26b-2bbc-4281-9616-7dbf4a40b809" providerId="ADAL" clId="{0DFA02F2-886C-489C-8429-C97726B7CBE1}" dt="2024-11-25T22:25:00.775" v="6576" actId="47"/>
          <pc:sldLayoutMkLst>
            <pc:docMk/>
            <pc:sldMasterMk cId="0" sldId="2147483685"/>
            <pc:sldLayoutMk cId="2720441195" sldId="2147483687"/>
          </pc:sldLayoutMkLst>
        </pc:sldLayoutChg>
        <pc:sldLayoutChg chg="del">
          <pc:chgData name="Laurane Mange" userId="6691b26b-2bbc-4281-9616-7dbf4a40b809" providerId="ADAL" clId="{0DFA02F2-886C-489C-8429-C97726B7CBE1}" dt="2024-11-25T22:25:11.069" v="6578" actId="47"/>
          <pc:sldLayoutMkLst>
            <pc:docMk/>
            <pc:sldMasterMk cId="0" sldId="2147483685"/>
            <pc:sldLayoutMk cId="4031753717" sldId="2147483687"/>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4T16:57:34.588"/>
    </inkml:context>
    <inkml:brush xml:id="br0">
      <inkml:brushProperty name="width" value="0.035" units="cm"/>
      <inkml:brushProperty name="height" value="0.035" units="cm"/>
      <inkml:brushProperty name="color" value="#E71224"/>
    </inkml:brush>
  </inkml:definitions>
  <inkml:trace contextRef="#ctx0" brushRef="#br0">0 59 24575,'672'0'0,"-638"-2"0,64-12 0,-6 0 0,-43 10 0,105-6 0,-55-4-1365,-87 14-5461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4T16:57:37.197"/>
    </inkml:context>
    <inkml:brush xml:id="br0">
      <inkml:brushProperty name="width" value="0.035" units="cm"/>
      <inkml:brushProperty name="height" value="0.035" units="cm"/>
      <inkml:brushProperty name="color" value="#E71224"/>
    </inkml:brush>
  </inkml:definitions>
  <inkml:trace contextRef="#ctx0" brushRef="#br0">0 33 24575,'142'-14'0,"-93"13"0,82-9 0,-85 5 0,0 2 0,65 5 0,-23 0 0,238-2 0,-211 16 0,-72-16-1365,-30-1-5461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4T16:57:40.891"/>
    </inkml:context>
    <inkml:brush xml:id="br0">
      <inkml:brushProperty name="width" value="0.035" units="cm"/>
      <inkml:brushProperty name="height" value="0.035" units="cm"/>
      <inkml:brushProperty name="color" value="#E71224"/>
    </inkml:brush>
  </inkml:definitions>
  <inkml:trace contextRef="#ctx0" brushRef="#br0">0 43 24575,'73'0'0,"375"15"0,78 0 0,-385-16 0,-72-2 0,69-13 0,-76 8 0,359-23 0,-309 32 0,145-2 0,-173-6 0,40 0 0,-30 7-1365,-79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4T16:57:42.820"/>
    </inkml:context>
    <inkml:brush xml:id="br0">
      <inkml:brushProperty name="width" value="0.035" units="cm"/>
      <inkml:brushProperty name="height" value="0.035" units="cm"/>
      <inkml:brushProperty name="color" value="#E71224"/>
    </inkml:brush>
  </inkml:definitions>
  <inkml:trace contextRef="#ctx0" brushRef="#br0">0 60 24575,'0'-1'0,"1"0"0,-1 0 0,0 0 0,0 0 0,1 1 0,-1-1 0,1 0 0,-1 0 0,1 1 0,-1-1 0,1 0 0,0 1 0,-1-1 0,1 0 0,0 1 0,-1-1 0,1 1 0,0-1 0,0 1 0,-1 0 0,1-1 0,1 1 0,23-9 0,-21 8 0,32-8 0,1 1 0,0 2 0,38-1 0,115 3 0,40 20 0,-111-4 0,173-9 0,-153-5 0,119 2-1365,-243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ontlinegenomics.com/an-overview-of-single-cell-rna-sequencing-and-spatial-transcriptomic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57021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Using </a:t>
            </a:r>
            <a:r>
              <a:rPr lang="en-GB" sz="1100" b="1" i="0" u="none" strike="noStrike" cap="none" dirty="0">
                <a:solidFill>
                  <a:srgbClr val="000000"/>
                </a:solidFill>
                <a:effectLst/>
                <a:latin typeface="Arial"/>
                <a:ea typeface="Arial"/>
                <a:cs typeface="Arial"/>
                <a:sym typeface="Arial"/>
              </a:rPr>
              <a:t>spatial gene expression data</a:t>
            </a:r>
            <a:r>
              <a:rPr lang="en-GB" sz="1100" b="0" i="0" u="none" strike="noStrike" cap="none" dirty="0">
                <a:solidFill>
                  <a:srgbClr val="000000"/>
                </a:solidFill>
                <a:effectLst/>
                <a:latin typeface="Arial"/>
                <a:ea typeface="Arial"/>
                <a:cs typeface="Arial"/>
                <a:sym typeface="Arial"/>
              </a:rPr>
              <a:t> (instead of </a:t>
            </a:r>
            <a:r>
              <a:rPr lang="en-GB" sz="1100" b="0" i="0" u="none" strike="noStrike" cap="none" dirty="0" err="1">
                <a:solidFill>
                  <a:srgbClr val="000000"/>
                </a:solidFill>
                <a:effectLst/>
                <a:latin typeface="Arial"/>
                <a:ea typeface="Arial"/>
                <a:cs typeface="Arial"/>
                <a:sym typeface="Arial"/>
              </a:rPr>
              <a:t>color</a:t>
            </a:r>
            <a:r>
              <a:rPr lang="en-GB" sz="1100" b="0" i="0" u="none" strike="noStrike" cap="none" dirty="0">
                <a:solidFill>
                  <a:srgbClr val="000000"/>
                </a:solidFill>
                <a:effectLst/>
                <a:latin typeface="Arial"/>
                <a:ea typeface="Arial"/>
                <a:cs typeface="Arial"/>
                <a:sym typeface="Arial"/>
              </a:rPr>
              <a:t> staining) to identify regions of tissue that correspond to biological structures — like </a:t>
            </a:r>
            <a:r>
              <a:rPr lang="en-GB" sz="1100" b="0" i="0" u="none" strike="noStrike" cap="none" dirty="0" err="1">
                <a:solidFill>
                  <a:srgbClr val="000000"/>
                </a:solidFill>
                <a:effectLst/>
                <a:latin typeface="Arial"/>
                <a:ea typeface="Arial"/>
                <a:cs typeface="Arial"/>
                <a:sym typeface="Arial"/>
              </a:rPr>
              <a:t>tumor</a:t>
            </a:r>
            <a:r>
              <a:rPr lang="en-GB" sz="1100" b="0" i="0" u="none" strike="noStrike" cap="none" dirty="0">
                <a:solidFill>
                  <a:srgbClr val="000000"/>
                </a:solidFill>
                <a:effectLst/>
                <a:latin typeface="Arial"/>
                <a:ea typeface="Arial"/>
                <a:cs typeface="Arial"/>
                <a:sym typeface="Arial"/>
              </a:rPr>
              <a:t> vs stroma vs immune regions — just as histology does visually.</a:t>
            </a:r>
          </a:p>
          <a:p>
            <a:pPr marL="158750" indent="0">
              <a:buNone/>
            </a:pPr>
            <a:endParaRPr lang="en-GB" dirty="0"/>
          </a:p>
        </p:txBody>
      </p:sp>
    </p:spTree>
    <p:extLst>
      <p:ext uri="{BB962C8B-B14F-4D97-AF65-F5344CB8AC3E}">
        <p14:creationId xmlns:p14="http://schemas.microsoft.com/office/powerpoint/2010/main" val="3339796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2936E-DD3D-C1F2-FE04-E5910F127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0F745-03C2-162F-D755-431A1F184BF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B8789DC-CD5D-826D-22E5-F3BF86796BE9}"/>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0" u="none" strike="noStrike" cap="none" dirty="0">
                <a:solidFill>
                  <a:srgbClr val="000000"/>
                </a:solidFill>
                <a:effectLst/>
                <a:latin typeface="Arial"/>
                <a:ea typeface="Arial"/>
                <a:cs typeface="Arial"/>
                <a:sym typeface="Arial"/>
              </a:rPr>
              <a:t>Using </a:t>
            </a:r>
            <a:r>
              <a:rPr lang="en-GB" sz="1100" b="1" i="0" u="none" strike="noStrike" cap="none" dirty="0">
                <a:solidFill>
                  <a:srgbClr val="000000"/>
                </a:solidFill>
                <a:effectLst/>
                <a:latin typeface="Arial"/>
                <a:ea typeface="Arial"/>
                <a:cs typeface="Arial"/>
                <a:sym typeface="Arial"/>
              </a:rPr>
              <a:t>spatial gene expression data</a:t>
            </a:r>
            <a:r>
              <a:rPr lang="en-GB" sz="1100" b="0" i="0" u="none" strike="noStrike" cap="none" dirty="0">
                <a:solidFill>
                  <a:srgbClr val="000000"/>
                </a:solidFill>
                <a:effectLst/>
                <a:latin typeface="Arial"/>
                <a:ea typeface="Arial"/>
                <a:cs typeface="Arial"/>
                <a:sym typeface="Arial"/>
              </a:rPr>
              <a:t> (instead of </a:t>
            </a:r>
            <a:r>
              <a:rPr lang="en-GB" sz="1100" b="0" i="0" u="none" strike="noStrike" cap="none" dirty="0" err="1">
                <a:solidFill>
                  <a:srgbClr val="000000"/>
                </a:solidFill>
                <a:effectLst/>
                <a:latin typeface="Arial"/>
                <a:ea typeface="Arial"/>
                <a:cs typeface="Arial"/>
                <a:sym typeface="Arial"/>
              </a:rPr>
              <a:t>color</a:t>
            </a:r>
            <a:r>
              <a:rPr lang="en-GB" sz="1100" b="0" i="0" u="none" strike="noStrike" cap="none" dirty="0">
                <a:solidFill>
                  <a:srgbClr val="000000"/>
                </a:solidFill>
                <a:effectLst/>
                <a:latin typeface="Arial"/>
                <a:ea typeface="Arial"/>
                <a:cs typeface="Arial"/>
                <a:sym typeface="Arial"/>
              </a:rPr>
              <a:t> staining) to identify regions of tissue that correspond to biological structures — like </a:t>
            </a:r>
            <a:r>
              <a:rPr lang="en-GB" sz="1100" b="0" i="0" u="none" strike="noStrike" cap="none" dirty="0" err="1">
                <a:solidFill>
                  <a:srgbClr val="000000"/>
                </a:solidFill>
                <a:effectLst/>
                <a:latin typeface="Arial"/>
                <a:ea typeface="Arial"/>
                <a:cs typeface="Arial"/>
                <a:sym typeface="Arial"/>
              </a:rPr>
              <a:t>tumor</a:t>
            </a:r>
            <a:r>
              <a:rPr lang="en-GB" sz="1100" b="0" i="0" u="none" strike="noStrike" cap="none" dirty="0">
                <a:solidFill>
                  <a:srgbClr val="000000"/>
                </a:solidFill>
                <a:effectLst/>
                <a:latin typeface="Arial"/>
                <a:ea typeface="Arial"/>
                <a:cs typeface="Arial"/>
                <a:sym typeface="Arial"/>
              </a:rPr>
              <a:t> vs stroma vs immune regions — just as histology does visually.</a:t>
            </a:r>
          </a:p>
          <a:p>
            <a:pPr marL="158750" indent="0">
              <a:buNone/>
            </a:pPr>
            <a:endParaRPr lang="en-GB" dirty="0"/>
          </a:p>
        </p:txBody>
      </p:sp>
    </p:spTree>
    <p:extLst>
      <p:ext uri="{BB962C8B-B14F-4D97-AF65-F5344CB8AC3E}">
        <p14:creationId xmlns:p14="http://schemas.microsoft.com/office/powerpoint/2010/main" val="3259249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72272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1. In multicellular organisms cell communication is essential for maintaining the major activities, like cell development, immune responses, and tissue functioning.</a:t>
            </a:r>
          </a:p>
          <a:p>
            <a:r>
              <a:rPr lang="en-GB" dirty="0"/>
              <a:t>2. The main mechanism of cell communication is ligand-receptor interaction, when ligand proteins secreted by one cell are recognized by the receptor proteins expressed on the surface of the other cell. </a:t>
            </a:r>
          </a:p>
          <a:p>
            <a:r>
              <a:rPr lang="en-GB" dirty="0"/>
              <a:t>3. Sometimes the signalling mechanism can be quite sophisticated and depends on multiple molecules, for instance the receptors and the ligands may consist of multiple pieces and depend on the expression of co-receptors and other activating or inhibiting molecules. </a:t>
            </a:r>
          </a:p>
          <a:p>
            <a:endParaRPr lang="en-GB" dirty="0"/>
          </a:p>
          <a:p>
            <a:r>
              <a:rPr lang="en-GB" dirty="0"/>
              <a:t> </a:t>
            </a:r>
          </a:p>
        </p:txBody>
      </p:sp>
      <p:sp>
        <p:nvSpPr>
          <p:cNvPr id="4" name="Slide Number Placeholder 3"/>
          <p:cNvSpPr>
            <a:spLocks noGrp="1"/>
          </p:cNvSpPr>
          <p:nvPr>
            <p:ph type="sldNum" sz="quarter" idx="5"/>
          </p:nvPr>
        </p:nvSpPr>
        <p:spPr/>
        <p:txBody>
          <a:bodyPr/>
          <a:lstStyle/>
          <a:p>
            <a:fld id="{917261A2-AA1C-4540-9C31-ACF18D8D8F89}" type="slidenum">
              <a:rPr lang="es-ES" smtClean="0"/>
              <a:t>24</a:t>
            </a:fld>
            <a:endParaRPr lang="es-ES"/>
          </a:p>
        </p:txBody>
      </p:sp>
    </p:spTree>
    <p:extLst>
      <p:ext uri="{BB962C8B-B14F-4D97-AF65-F5344CB8AC3E}">
        <p14:creationId xmlns:p14="http://schemas.microsoft.com/office/powerpoint/2010/main" val="982390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GB" dirty="0"/>
              <a:t>All CCI inference tools are a combination of a computational method that predicts significant interactions and a ligand-receptor database, containing the known ligand-receptor interactions (that should be constantly curated and updated). </a:t>
            </a:r>
          </a:p>
          <a:p>
            <a:pPr marL="228600" indent="-228600">
              <a:buAutoNum type="arabicPeriod"/>
            </a:pPr>
            <a:r>
              <a:rPr lang="en-GB" dirty="0"/>
              <a:t>The standard pipeline of the CCI methods is the following. As an input an algorithm takes a transcriptomic dataset (usually single cell count matrix) with annotations for cell types or cell groups. So, each spot or cell should have a specific label. This dataset is filtered to include only genes that are present in the LR database, only signalling genes are considered for the further analysis. </a:t>
            </a:r>
          </a:p>
          <a:p>
            <a:pPr marL="228600" indent="-228600">
              <a:buAutoNum type="arabicPeriod"/>
            </a:pPr>
            <a:r>
              <a:rPr lang="en-GB" dirty="0"/>
              <a:t>Then, for each known ligand-receptor pair in our data and each couple of cell groups the algorithm computes a score that represents the likelihood that this LR interaction happens between these particular cell groups. The score is usually a function of the co-expression of the ligand in the first cell group and the receptor in the second cell group.</a:t>
            </a:r>
          </a:p>
          <a:p>
            <a:pPr marL="228600" indent="-228600">
              <a:buAutoNum type="arabicPeriod"/>
            </a:pPr>
            <a:r>
              <a:rPr lang="en-GB" dirty="0"/>
              <a:t>As an output the algorithm returns a list of identified significant interactions for each pair of cell groups. From this table a full CCI network can be obtained by summing up all the interactions for each pair of cell groups.</a:t>
            </a:r>
          </a:p>
          <a:p>
            <a:pPr marL="228600" indent="-228600">
              <a:buAutoNum type="arabicPeriod"/>
            </a:pPr>
            <a:r>
              <a:rPr lang="en-GB" dirty="0"/>
              <a:t>One of the major problems of the inference methods is the abundance of false positive predictions. </a:t>
            </a:r>
          </a:p>
          <a:p>
            <a:pPr marL="0" indent="0">
              <a:buNone/>
            </a:pPr>
            <a:r>
              <a:rPr lang="en-GB" dirty="0"/>
              <a:t>To address this issue the spatial information about the data can be used. As the cell-cell interactions physically may not happen between distant cells, and the further the cells are the less likely the interaction becomes, the two ways in which we can use the spatial data is to filter out distant interactions and to scale the interaction scores accordingly to the distance between cells. </a:t>
            </a:r>
          </a:p>
          <a:p>
            <a:pPr marL="0" indent="0">
              <a:buNone/>
            </a:pPr>
            <a:endParaRPr lang="en-GB" dirty="0"/>
          </a:p>
          <a:p>
            <a:pPr marL="0" indent="0">
              <a:buNone/>
            </a:pPr>
            <a:r>
              <a:rPr lang="en-GB" dirty="0"/>
              <a:t>6. As in our case we do not have </a:t>
            </a:r>
            <a:r>
              <a:rPr lang="en-GB" dirty="0">
                <a:sym typeface="Wingdings" panose="05000000000000000000" pitchFamily="2" charset="2"/>
              </a:rPr>
              <a:t>single cell resolution, but have spatial information, it is particularly interesting to make the best use of this spatial component.</a:t>
            </a:r>
            <a:endParaRPr lang="en-GB" dirty="0"/>
          </a:p>
        </p:txBody>
      </p:sp>
      <p:sp>
        <p:nvSpPr>
          <p:cNvPr id="4" name="Slide Number Placeholder 3"/>
          <p:cNvSpPr>
            <a:spLocks noGrp="1"/>
          </p:cNvSpPr>
          <p:nvPr>
            <p:ph type="sldNum" sz="quarter" idx="5"/>
          </p:nvPr>
        </p:nvSpPr>
        <p:spPr/>
        <p:txBody>
          <a:bodyPr/>
          <a:lstStyle/>
          <a:p>
            <a:fld id="{917261A2-AA1C-4540-9C31-ACF18D8D8F89}" type="slidenum">
              <a:rPr lang="es-ES" smtClean="0"/>
              <a:t>25</a:t>
            </a:fld>
            <a:endParaRPr lang="es-ES"/>
          </a:p>
        </p:txBody>
      </p:sp>
    </p:spTree>
    <p:extLst>
      <p:ext uri="{BB962C8B-B14F-4D97-AF65-F5344CB8AC3E}">
        <p14:creationId xmlns:p14="http://schemas.microsoft.com/office/powerpoint/2010/main" val="395514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00888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dirty="0">
                <a:hlinkClick r:id="rId3"/>
              </a:rPr>
              <a:t>An overview of single-cell RNA sequencing and spatial transcriptomics</a:t>
            </a:r>
            <a:endParaRPr lang="en-GB" sz="1100" dirty="0"/>
          </a:p>
          <a:p>
            <a:endParaRPr lang="en-GB" dirty="0"/>
          </a:p>
        </p:txBody>
      </p:sp>
    </p:spTree>
    <p:extLst>
      <p:ext uri="{BB962C8B-B14F-4D97-AF65-F5344CB8AC3E}">
        <p14:creationId xmlns:p14="http://schemas.microsoft.com/office/powerpoint/2010/main" val="254206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8533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a63255b26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a63255b26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33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5563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Message: all the possible processing steps after the pre-processing are optional and depend on the requirements of the methods used.</a:t>
            </a:r>
          </a:p>
        </p:txBody>
      </p:sp>
    </p:spTree>
    <p:extLst>
      <p:ext uri="{BB962C8B-B14F-4D97-AF65-F5344CB8AC3E}">
        <p14:creationId xmlns:p14="http://schemas.microsoft.com/office/powerpoint/2010/main" val="207422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566960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a:extLst>
            <a:ext uri="{FF2B5EF4-FFF2-40B4-BE49-F238E27FC236}">
              <a16:creationId xmlns:a16="http://schemas.microsoft.com/office/drawing/2014/main" id="{7A2CF9F4-6C2F-7C8A-0729-6AEF202C8D6B}"/>
            </a:ext>
          </a:extLst>
        </p:cNvPr>
        <p:cNvGrpSpPr/>
        <p:nvPr/>
      </p:nvGrpSpPr>
      <p:grpSpPr>
        <a:xfrm>
          <a:off x="0" y="0"/>
          <a:ext cx="0" cy="0"/>
          <a:chOff x="0" y="0"/>
          <a:chExt cx="0" cy="0"/>
        </a:xfrm>
      </p:grpSpPr>
      <p:sp>
        <p:nvSpPr>
          <p:cNvPr id="456" name="Google Shape;456;ga6f3d0db5b_0_232:notes">
            <a:extLst>
              <a:ext uri="{FF2B5EF4-FFF2-40B4-BE49-F238E27FC236}">
                <a16:creationId xmlns:a16="http://schemas.microsoft.com/office/drawing/2014/main" id="{CEA5BEA4-2CB9-6B78-E488-E18A1005BB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6f3d0db5b_0_232:notes">
            <a:extLst>
              <a:ext uri="{FF2B5EF4-FFF2-40B4-BE49-F238E27FC236}">
                <a16:creationId xmlns:a16="http://schemas.microsoft.com/office/drawing/2014/main" id="{21379320-BBDF-6BB7-6AB4-862DD3B814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69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582613" y="195263"/>
            <a:ext cx="8015400" cy="685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3" name="Google Shape;53;p13"/>
          <p:cNvSpPr txBox="1">
            <a:spLocks noGrp="1"/>
          </p:cNvSpPr>
          <p:nvPr>
            <p:ph type="body" idx="1"/>
          </p:nvPr>
        </p:nvSpPr>
        <p:spPr>
          <a:xfrm>
            <a:off x="584200" y="1200150"/>
            <a:ext cx="8015400" cy="30909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a:lvl1pPr>
            <a:lvl2pPr marL="914400" lvl="1" indent="-342900" algn="l" rtl="0">
              <a:spcBef>
                <a:spcPts val="36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54" name="Google Shape;54;p13"/>
          <p:cNvSpPr txBox="1">
            <a:spLocks noGrp="1"/>
          </p:cNvSpPr>
          <p:nvPr>
            <p:ph type="sldNum" idx="12"/>
          </p:nvPr>
        </p:nvSpPr>
        <p:spPr>
          <a:xfrm>
            <a:off x="6553200" y="4686300"/>
            <a:ext cx="2133600" cy="3429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200" b="0" i="0" u="none" strike="noStrike" cap="none">
                <a:solidFill>
                  <a:srgbClr val="3092D1"/>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3092D1"/>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3092D1"/>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3092D1"/>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3092D1"/>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3092D1"/>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3092D1"/>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3092D1"/>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3092D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Title, Subtitile and Photo">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sp>
        <p:nvSpPr>
          <p:cNvPr id="20" name="Subtítulo 2">
            <a:extLst>
              <a:ext uri="{FF2B5EF4-FFF2-40B4-BE49-F238E27FC236}">
                <a16:creationId xmlns:a16="http://schemas.microsoft.com/office/drawing/2014/main" id="{90336678-E993-B144-A4D0-1E32C94FA925}"/>
              </a:ext>
            </a:extLst>
          </p:cNvPr>
          <p:cNvSpPr>
            <a:spLocks noGrp="1"/>
          </p:cNvSpPr>
          <p:nvPr>
            <p:ph type="subTitle" idx="1" hasCustomPrompt="1"/>
          </p:nvPr>
        </p:nvSpPr>
        <p:spPr>
          <a:xfrm>
            <a:off x="414528" y="2182726"/>
            <a:ext cx="4157472" cy="1241822"/>
          </a:xfrm>
          <a:prstGeom prst="rect">
            <a:avLst/>
          </a:prstGeom>
        </p:spPr>
        <p:txBody>
          <a:bodyPr/>
          <a:lstStyle>
            <a:lvl1pPr marL="0" indent="0" algn="l">
              <a:buNone/>
              <a:defRPr sz="1800" b="1" i="0">
                <a:solidFill>
                  <a:srgbClr val="D27E64"/>
                </a:solidFill>
                <a:latin typeface="PP Object Sans" pitchFamily="2" charset="77"/>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err="1"/>
              <a:t>Subtitile</a:t>
            </a:r>
            <a:r>
              <a:rPr lang="es-ES"/>
              <a:t> of </a:t>
            </a:r>
            <a:r>
              <a:rPr lang="es-ES" err="1"/>
              <a:t>presentation</a:t>
            </a:r>
            <a:r>
              <a:rPr lang="es-ES"/>
              <a:t>.</a:t>
            </a:r>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sp>
        <p:nvSpPr>
          <p:cNvPr id="24" name="Marcador de posición de imagen 23">
            <a:extLst>
              <a:ext uri="{FF2B5EF4-FFF2-40B4-BE49-F238E27FC236}">
                <a16:creationId xmlns:a16="http://schemas.microsoft.com/office/drawing/2014/main" id="{44D2EF10-5B7F-C94A-93A9-A8E001176CFB}"/>
              </a:ext>
            </a:extLst>
          </p:cNvPr>
          <p:cNvSpPr>
            <a:spLocks noGrp="1"/>
          </p:cNvSpPr>
          <p:nvPr>
            <p:ph type="pic" sz="quarter" idx="10" hasCustomPrompt="1"/>
          </p:nvPr>
        </p:nvSpPr>
        <p:spPr>
          <a:xfrm>
            <a:off x="4764881" y="0"/>
            <a:ext cx="4452938" cy="5143500"/>
          </a:xfrm>
          <a:prstGeom prst="rect">
            <a:avLst/>
          </a:prstGeom>
        </p:spPr>
        <p:txBody>
          <a:bodyPr/>
          <a:lstStyle>
            <a:lvl1pPr>
              <a:buNone/>
              <a:defRPr>
                <a:solidFill>
                  <a:schemeClr val="bg1"/>
                </a:solidFill>
                <a:latin typeface="PP Object Sans" pitchFamily="2" charset="77"/>
              </a:defRPr>
            </a:lvl1pPr>
          </a:lstStyle>
          <a:p>
            <a:r>
              <a:rPr lang="es-ES" err="1"/>
              <a:t>Image</a:t>
            </a:r>
            <a:endParaRPr lang="es-ES"/>
          </a:p>
        </p:txBody>
      </p:sp>
    </p:spTree>
    <p:extLst>
      <p:ext uri="{BB962C8B-B14F-4D97-AF65-F5344CB8AC3E}">
        <p14:creationId xmlns:p14="http://schemas.microsoft.com/office/powerpoint/2010/main" val="2530152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Title and Innovation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3" name="Imagen 2" descr="Un dibujo de una persona&#10;&#10;Descripción generada automáticamente con confianza baja">
            <a:extLst>
              <a:ext uri="{FF2B5EF4-FFF2-40B4-BE49-F238E27FC236}">
                <a16:creationId xmlns:a16="http://schemas.microsoft.com/office/drawing/2014/main" id="{ECB2C94B-7EF2-3D40-9EAA-01F732CB101A}"/>
              </a:ext>
            </a:extLst>
          </p:cNvPr>
          <p:cNvPicPr>
            <a:picLocks noChangeAspect="1"/>
          </p:cNvPicPr>
          <p:nvPr userDrawn="1"/>
        </p:nvPicPr>
        <p:blipFill>
          <a:blip r:embed="rId3"/>
          <a:stretch>
            <a:fillRect/>
          </a:stretch>
        </p:blipFill>
        <p:spPr>
          <a:xfrm>
            <a:off x="6768319" y="2777452"/>
            <a:ext cx="2072015" cy="2023148"/>
          </a:xfrm>
          <a:prstGeom prst="rect">
            <a:avLst/>
          </a:prstGeom>
        </p:spPr>
      </p:pic>
    </p:spTree>
    <p:extLst>
      <p:ext uri="{BB962C8B-B14F-4D97-AF65-F5344CB8AC3E}">
        <p14:creationId xmlns:p14="http://schemas.microsoft.com/office/powerpoint/2010/main" val="1498436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Title and Integrity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3" name="Imagen 2" descr="Patrón de fondo&#10;&#10;Descripción generada automáticamente">
            <a:extLst>
              <a:ext uri="{FF2B5EF4-FFF2-40B4-BE49-F238E27FC236}">
                <a16:creationId xmlns:a16="http://schemas.microsoft.com/office/drawing/2014/main" id="{BF3B8ED5-C483-0D41-BF42-CAE51FF9336B}"/>
              </a:ext>
            </a:extLst>
          </p:cNvPr>
          <p:cNvPicPr>
            <a:picLocks noChangeAspect="1"/>
          </p:cNvPicPr>
          <p:nvPr userDrawn="1"/>
        </p:nvPicPr>
        <p:blipFill>
          <a:blip r:embed="rId3"/>
          <a:stretch>
            <a:fillRect/>
          </a:stretch>
        </p:blipFill>
        <p:spPr>
          <a:xfrm flipH="1">
            <a:off x="6800796" y="2871923"/>
            <a:ext cx="1928677" cy="1928677"/>
          </a:xfrm>
          <a:prstGeom prst="rect">
            <a:avLst/>
          </a:prstGeom>
        </p:spPr>
      </p:pic>
    </p:spTree>
    <p:extLst>
      <p:ext uri="{BB962C8B-B14F-4D97-AF65-F5344CB8AC3E}">
        <p14:creationId xmlns:p14="http://schemas.microsoft.com/office/powerpoint/2010/main" val="886087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Title and Global Hub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4" name="Imagen 3" descr="Patrón de fondo&#10;&#10;Descripción generada automáticamente">
            <a:extLst>
              <a:ext uri="{FF2B5EF4-FFF2-40B4-BE49-F238E27FC236}">
                <a16:creationId xmlns:a16="http://schemas.microsoft.com/office/drawing/2014/main" id="{DEDDE2CA-D2F6-4444-B37E-31203BCEAC12}"/>
              </a:ext>
            </a:extLst>
          </p:cNvPr>
          <p:cNvPicPr>
            <a:picLocks noChangeAspect="1"/>
          </p:cNvPicPr>
          <p:nvPr userDrawn="1"/>
        </p:nvPicPr>
        <p:blipFill>
          <a:blip r:embed="rId3"/>
          <a:stretch>
            <a:fillRect/>
          </a:stretch>
        </p:blipFill>
        <p:spPr>
          <a:xfrm>
            <a:off x="6782427" y="2871923"/>
            <a:ext cx="1947045" cy="1928677"/>
          </a:xfrm>
          <a:prstGeom prst="rect">
            <a:avLst/>
          </a:prstGeom>
        </p:spPr>
      </p:pic>
    </p:spTree>
    <p:extLst>
      <p:ext uri="{BB962C8B-B14F-4D97-AF65-F5344CB8AC3E}">
        <p14:creationId xmlns:p14="http://schemas.microsoft.com/office/powerpoint/2010/main" val="2935757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Title and Capacity Building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6" name="Imagen 5" descr="Dibujo de una persona&#10;&#10;Descripción generada automáticamente con confianza baja">
            <a:extLst>
              <a:ext uri="{FF2B5EF4-FFF2-40B4-BE49-F238E27FC236}">
                <a16:creationId xmlns:a16="http://schemas.microsoft.com/office/drawing/2014/main" id="{4151EF3C-AA63-BA4F-ADE3-4E0FDE1226CD}"/>
              </a:ext>
            </a:extLst>
          </p:cNvPr>
          <p:cNvPicPr>
            <a:picLocks noChangeAspect="1"/>
          </p:cNvPicPr>
          <p:nvPr userDrawn="1"/>
        </p:nvPicPr>
        <p:blipFill>
          <a:blip r:embed="rId3"/>
          <a:stretch>
            <a:fillRect/>
          </a:stretch>
        </p:blipFill>
        <p:spPr>
          <a:xfrm>
            <a:off x="6783520" y="2871923"/>
            <a:ext cx="2003216" cy="1928677"/>
          </a:xfrm>
          <a:prstGeom prst="rect">
            <a:avLst/>
          </a:prstGeom>
        </p:spPr>
      </p:pic>
    </p:spTree>
    <p:extLst>
      <p:ext uri="{BB962C8B-B14F-4D97-AF65-F5344CB8AC3E}">
        <p14:creationId xmlns:p14="http://schemas.microsoft.com/office/powerpoint/2010/main" val="350378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Title and Collaboration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3" name="Imagen 2" descr="Dibujo en blanco y negro&#10;&#10;Descripción generada automáticamente con confianza baja">
            <a:extLst>
              <a:ext uri="{FF2B5EF4-FFF2-40B4-BE49-F238E27FC236}">
                <a16:creationId xmlns:a16="http://schemas.microsoft.com/office/drawing/2014/main" id="{DCE8DC0F-92F3-FB47-B1B7-FCB89B322AFC}"/>
              </a:ext>
            </a:extLst>
          </p:cNvPr>
          <p:cNvPicPr>
            <a:picLocks noChangeAspect="1"/>
          </p:cNvPicPr>
          <p:nvPr userDrawn="1"/>
        </p:nvPicPr>
        <p:blipFill>
          <a:blip r:embed="rId3"/>
          <a:stretch>
            <a:fillRect/>
          </a:stretch>
        </p:blipFill>
        <p:spPr>
          <a:xfrm>
            <a:off x="6693148" y="2756389"/>
            <a:ext cx="2093588" cy="2044211"/>
          </a:xfrm>
          <a:prstGeom prst="rect">
            <a:avLst/>
          </a:prstGeom>
        </p:spPr>
      </p:pic>
    </p:spTree>
    <p:extLst>
      <p:ext uri="{BB962C8B-B14F-4D97-AF65-F5344CB8AC3E}">
        <p14:creationId xmlns:p14="http://schemas.microsoft.com/office/powerpoint/2010/main" val="4287644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ver: Title and Research Icon">
    <p:bg>
      <p:bgPr>
        <a:solidFill>
          <a:srgbClr val="2B3256"/>
        </a:solidFill>
        <a:effectLst/>
      </p:bgPr>
    </p:bg>
    <p:spTree>
      <p:nvGrpSpPr>
        <p:cNvPr id="1" name=""/>
        <p:cNvGrpSpPr/>
        <p:nvPr/>
      </p:nvGrpSpPr>
      <p:grpSpPr>
        <a:xfrm>
          <a:off x="0" y="0"/>
          <a:ext cx="0" cy="0"/>
          <a:chOff x="0" y="0"/>
          <a:chExt cx="0" cy="0"/>
        </a:xfrm>
      </p:grpSpPr>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663901"/>
            <a:ext cx="4157472"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pic>
        <p:nvPicPr>
          <p:cNvPr id="22" name="Imagen 21" descr="Texto&#10;&#10;Descripción generada automáticamente con confianza media">
            <a:extLst>
              <a:ext uri="{FF2B5EF4-FFF2-40B4-BE49-F238E27FC236}">
                <a16:creationId xmlns:a16="http://schemas.microsoft.com/office/drawing/2014/main" id="{708B2555-EB52-4245-B1DD-FE0A0BDCBF0E}"/>
              </a:ext>
            </a:extLst>
          </p:cNvPr>
          <p:cNvPicPr>
            <a:picLocks noChangeAspect="1"/>
          </p:cNvPicPr>
          <p:nvPr userDrawn="1"/>
        </p:nvPicPr>
        <p:blipFill>
          <a:blip r:embed="rId2"/>
          <a:stretch>
            <a:fillRect/>
          </a:stretch>
        </p:blipFill>
        <p:spPr>
          <a:xfrm>
            <a:off x="414528" y="4024891"/>
            <a:ext cx="1171070" cy="775709"/>
          </a:xfrm>
          <a:prstGeom prst="rect">
            <a:avLst/>
          </a:prstGeom>
        </p:spPr>
      </p:pic>
      <p:pic>
        <p:nvPicPr>
          <p:cNvPr id="4" name="Imagen 3" descr="Patrón de fondo&#10;&#10;Descripción generada automáticamente">
            <a:extLst>
              <a:ext uri="{FF2B5EF4-FFF2-40B4-BE49-F238E27FC236}">
                <a16:creationId xmlns:a16="http://schemas.microsoft.com/office/drawing/2014/main" id="{FA7193B9-25C9-2C46-9742-83867FC639FE}"/>
              </a:ext>
            </a:extLst>
          </p:cNvPr>
          <p:cNvPicPr>
            <a:picLocks noChangeAspect="1"/>
          </p:cNvPicPr>
          <p:nvPr userDrawn="1"/>
        </p:nvPicPr>
        <p:blipFill>
          <a:blip r:embed="rId3"/>
          <a:stretch>
            <a:fillRect/>
          </a:stretch>
        </p:blipFill>
        <p:spPr>
          <a:xfrm>
            <a:off x="6675702" y="2688952"/>
            <a:ext cx="2198359" cy="2111648"/>
          </a:xfrm>
          <a:prstGeom prst="rect">
            <a:avLst/>
          </a:prstGeom>
        </p:spPr>
      </p:pic>
    </p:spTree>
    <p:extLst>
      <p:ext uri="{BB962C8B-B14F-4D97-AF65-F5344CB8AC3E}">
        <p14:creationId xmlns:p14="http://schemas.microsoft.com/office/powerpoint/2010/main" val="179622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Title, Subtitle, Liquid Icon and Photo">
    <p:bg>
      <p:bgPr>
        <a:solidFill>
          <a:srgbClr val="2B3256"/>
        </a:solidFill>
        <a:effectLst/>
      </p:bgPr>
    </p:bg>
    <p:spTree>
      <p:nvGrpSpPr>
        <p:cNvPr id="1" name=""/>
        <p:cNvGrpSpPr/>
        <p:nvPr/>
      </p:nvGrpSpPr>
      <p:grpSpPr>
        <a:xfrm>
          <a:off x="0" y="0"/>
          <a:ext cx="0" cy="0"/>
          <a:chOff x="0" y="0"/>
          <a:chExt cx="0" cy="0"/>
        </a:xfrm>
      </p:grpSpPr>
      <p:pic>
        <p:nvPicPr>
          <p:cNvPr id="7" name="Imagen 6" descr="Texto&#10;&#10;Descripción generada automáticamente con confianza media">
            <a:extLst>
              <a:ext uri="{FF2B5EF4-FFF2-40B4-BE49-F238E27FC236}">
                <a16:creationId xmlns:a16="http://schemas.microsoft.com/office/drawing/2014/main" id="{F755F787-822E-DB4C-845E-F1720FCB5460}"/>
              </a:ext>
            </a:extLst>
          </p:cNvPr>
          <p:cNvPicPr>
            <a:picLocks noChangeAspect="1"/>
          </p:cNvPicPr>
          <p:nvPr userDrawn="1"/>
        </p:nvPicPr>
        <p:blipFill>
          <a:blip r:embed="rId2"/>
          <a:stretch>
            <a:fillRect/>
          </a:stretch>
        </p:blipFill>
        <p:spPr>
          <a:xfrm>
            <a:off x="414528" y="415718"/>
            <a:ext cx="1171070" cy="775709"/>
          </a:xfrm>
          <a:prstGeom prst="rect">
            <a:avLst/>
          </a:prstGeom>
        </p:spPr>
      </p:pic>
      <p:pic>
        <p:nvPicPr>
          <p:cNvPr id="6" name="Imagen 5" descr="Mujer con vestido de novia&#10;&#10;Descripción generada automáticamente con confianza baja">
            <a:extLst>
              <a:ext uri="{FF2B5EF4-FFF2-40B4-BE49-F238E27FC236}">
                <a16:creationId xmlns:a16="http://schemas.microsoft.com/office/drawing/2014/main" id="{2273C6B4-20C5-6041-ABAB-BD411A9BC192}"/>
              </a:ext>
            </a:extLst>
          </p:cNvPr>
          <p:cNvPicPr>
            <a:picLocks noChangeAspect="1"/>
          </p:cNvPicPr>
          <p:nvPr userDrawn="1"/>
        </p:nvPicPr>
        <p:blipFill>
          <a:blip r:embed="rId3"/>
          <a:stretch>
            <a:fillRect/>
          </a:stretch>
        </p:blipFill>
        <p:spPr>
          <a:xfrm>
            <a:off x="3148747" y="0"/>
            <a:ext cx="6272213" cy="5143500"/>
          </a:xfrm>
          <a:prstGeom prst="rect">
            <a:avLst/>
          </a:prstGeom>
        </p:spPr>
      </p:pic>
      <p:sp>
        <p:nvSpPr>
          <p:cNvPr id="19" name="Título 1">
            <a:extLst>
              <a:ext uri="{FF2B5EF4-FFF2-40B4-BE49-F238E27FC236}">
                <a16:creationId xmlns:a16="http://schemas.microsoft.com/office/drawing/2014/main" id="{D35D1C03-9693-7E46-A3A9-7F7FE90F481F}"/>
              </a:ext>
            </a:extLst>
          </p:cNvPr>
          <p:cNvSpPr>
            <a:spLocks noGrp="1"/>
          </p:cNvSpPr>
          <p:nvPr>
            <p:ph type="ctrTitle" hasCustomPrompt="1"/>
          </p:nvPr>
        </p:nvSpPr>
        <p:spPr>
          <a:xfrm>
            <a:off x="414528" y="3672729"/>
            <a:ext cx="3726649" cy="1055053"/>
          </a:xfrm>
          <a:prstGeom prst="rect">
            <a:avLst/>
          </a:prstGeom>
        </p:spPr>
        <p:txBody>
          <a:bodyPr anchor="t" anchorCtr="0"/>
          <a:lstStyle>
            <a:lvl1pPr algn="l">
              <a:defRPr sz="4100" b="0" i="0">
                <a:solidFill>
                  <a:schemeClr val="bg1"/>
                </a:solidFill>
                <a:latin typeface="PP Object Sans" pitchFamily="2" charset="77"/>
              </a:defRPr>
            </a:lvl1pPr>
          </a:lstStyle>
          <a:p>
            <a:r>
              <a:rPr lang="es-ES" err="1"/>
              <a:t>Title</a:t>
            </a:r>
            <a:r>
              <a:rPr lang="es-ES"/>
              <a:t> of </a:t>
            </a:r>
            <a:r>
              <a:rPr lang="es-ES" err="1"/>
              <a:t>presentation</a:t>
            </a:r>
            <a:endParaRPr lang="es-ES"/>
          </a:p>
        </p:txBody>
      </p:sp>
      <p:sp>
        <p:nvSpPr>
          <p:cNvPr id="10" name="Subtítulo 2">
            <a:extLst>
              <a:ext uri="{FF2B5EF4-FFF2-40B4-BE49-F238E27FC236}">
                <a16:creationId xmlns:a16="http://schemas.microsoft.com/office/drawing/2014/main" id="{F5FABE3D-7804-404B-90C0-18E3C671B0EA}"/>
              </a:ext>
            </a:extLst>
          </p:cNvPr>
          <p:cNvSpPr>
            <a:spLocks noGrp="1"/>
          </p:cNvSpPr>
          <p:nvPr>
            <p:ph type="subTitle" idx="1" hasCustomPrompt="1"/>
          </p:nvPr>
        </p:nvSpPr>
        <p:spPr>
          <a:xfrm>
            <a:off x="3602647" y="943010"/>
            <a:ext cx="1859573" cy="1241822"/>
          </a:xfrm>
          <a:prstGeom prst="rect">
            <a:avLst/>
          </a:prstGeom>
        </p:spPr>
        <p:txBody>
          <a:bodyPr/>
          <a:lstStyle>
            <a:lvl1pPr marL="0" indent="0" algn="ctr">
              <a:buNone/>
              <a:defRPr sz="1800" b="1" i="0">
                <a:solidFill>
                  <a:schemeClr val="bg1"/>
                </a:solidFill>
                <a:latin typeface="PP Object Sans" pitchFamily="2" charset="77"/>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err="1"/>
              <a:t>Subtitle</a:t>
            </a:r>
            <a:r>
              <a:rPr lang="es-ES"/>
              <a:t> of </a:t>
            </a:r>
            <a:r>
              <a:rPr lang="es-ES" err="1"/>
              <a:t>presentation</a:t>
            </a:r>
            <a:r>
              <a:rPr lang="es-ES"/>
              <a:t>.</a:t>
            </a:r>
          </a:p>
        </p:txBody>
      </p:sp>
    </p:spTree>
    <p:extLst>
      <p:ext uri="{BB962C8B-B14F-4D97-AF65-F5344CB8AC3E}">
        <p14:creationId xmlns:p14="http://schemas.microsoft.com/office/powerpoint/2010/main" val="4112653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bg>
      <p:bgPr>
        <a:solidFill>
          <a:srgbClr val="2B3256"/>
        </a:solidFill>
        <a:effectLst/>
      </p:bgPr>
    </p:bg>
    <p:spTree>
      <p:nvGrpSpPr>
        <p:cNvPr id="1" name=""/>
        <p:cNvGrpSpPr/>
        <p:nvPr/>
      </p:nvGrpSpPr>
      <p:grpSpPr>
        <a:xfrm>
          <a:off x="0" y="0"/>
          <a:ext cx="0" cy="0"/>
          <a:chOff x="0" y="0"/>
          <a:chExt cx="0" cy="0"/>
        </a:xfrm>
      </p:grpSpPr>
      <p:sp>
        <p:nvSpPr>
          <p:cNvPr id="8" name="Marcador de posición de imagen 8">
            <a:extLst>
              <a:ext uri="{FF2B5EF4-FFF2-40B4-BE49-F238E27FC236}">
                <a16:creationId xmlns:a16="http://schemas.microsoft.com/office/drawing/2014/main" id="{0E4BF715-C49B-1241-B542-F57F401B9072}"/>
              </a:ext>
            </a:extLst>
          </p:cNvPr>
          <p:cNvSpPr>
            <a:spLocks noGrp="1"/>
          </p:cNvSpPr>
          <p:nvPr>
            <p:ph type="pic" sz="quarter" idx="13" hasCustomPrompt="1"/>
          </p:nvPr>
        </p:nvSpPr>
        <p:spPr>
          <a:xfrm>
            <a:off x="1" y="0"/>
            <a:ext cx="9144000" cy="5143500"/>
          </a:xfrm>
          <a:prstGeom prst="rect">
            <a:avLst/>
          </a:prstGeom>
        </p:spPr>
        <p:txBody>
          <a:bodyPr/>
          <a:lstStyle>
            <a:lvl1pPr>
              <a:buNone/>
              <a:defRPr>
                <a:solidFill>
                  <a:schemeClr val="bg1"/>
                </a:solidFill>
                <a:latin typeface="PP Object Sans" pitchFamily="2" charset="77"/>
              </a:defRPr>
            </a:lvl1pPr>
          </a:lstStyle>
          <a:p>
            <a:r>
              <a:rPr lang="es-ES" err="1"/>
              <a:t>Image</a:t>
            </a:r>
            <a:endParaRPr lang="es-ES"/>
          </a:p>
        </p:txBody>
      </p:sp>
    </p:spTree>
    <p:extLst>
      <p:ext uri="{BB962C8B-B14F-4D97-AF65-F5344CB8AC3E}">
        <p14:creationId xmlns:p14="http://schemas.microsoft.com/office/powerpoint/2010/main" val="3841373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y texto">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1790700"/>
          </a:xfrm>
          <a:prstGeom prst="rect">
            <a:avLst/>
          </a:prstGeom>
        </p:spPr>
        <p:txBody>
          <a:bodyPr anchor="t" anchorCtr="0"/>
          <a:lstStyle>
            <a:lvl1pPr algn="l">
              <a:defRPr sz="2700" b="1" i="0">
                <a:solidFill>
                  <a:schemeClr val="bg1"/>
                </a:solidFill>
                <a:latin typeface="PP Object Sans" pitchFamily="2" charset="77"/>
              </a:defRPr>
            </a:lvl1pPr>
          </a:lstStyle>
          <a:p>
            <a:r>
              <a:rPr lang="es-ES" err="1"/>
              <a:t>Section</a:t>
            </a:r>
            <a:r>
              <a:rPr lang="es-ES"/>
              <a:t> </a:t>
            </a:r>
            <a:r>
              <a:rPr lang="es-ES" err="1"/>
              <a:t>Introduction</a:t>
            </a:r>
            <a:endParaRPr lang="es-ES"/>
          </a:p>
        </p:txBody>
      </p:sp>
      <p:sp>
        <p:nvSpPr>
          <p:cNvPr id="3" name="Subtítulo 2">
            <a:extLst>
              <a:ext uri="{FF2B5EF4-FFF2-40B4-BE49-F238E27FC236}">
                <a16:creationId xmlns:a16="http://schemas.microsoft.com/office/drawing/2014/main" id="{B073593F-04BF-5245-83F0-CF9FD27BF0A2}"/>
              </a:ext>
            </a:extLst>
          </p:cNvPr>
          <p:cNvSpPr>
            <a:spLocks noGrp="1"/>
          </p:cNvSpPr>
          <p:nvPr>
            <p:ph type="subTitle" idx="1" hasCustomPrompt="1"/>
          </p:nvPr>
        </p:nvSpPr>
        <p:spPr>
          <a:xfrm>
            <a:off x="4714877" y="663901"/>
            <a:ext cx="4025502" cy="1241822"/>
          </a:xfrm>
          <a:prstGeom prst="rect">
            <a:avLst/>
          </a:prstGeom>
        </p:spPr>
        <p:txBody>
          <a:bodyPr/>
          <a:lstStyle>
            <a:lvl1pPr marL="0" indent="0" algn="l">
              <a:buNone/>
              <a:defRPr sz="1400">
                <a:solidFill>
                  <a:schemeClr val="bg1"/>
                </a:solidFill>
                <a:latin typeface="PP Object Sans" pitchFamily="2" charset="77"/>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err="1"/>
              <a:t>Add</a:t>
            </a:r>
            <a:r>
              <a:rPr lang="es-ES"/>
              <a:t> </a:t>
            </a:r>
            <a:r>
              <a:rPr lang="es-ES" err="1"/>
              <a:t>your</a:t>
            </a:r>
            <a:r>
              <a:rPr lang="es-ES"/>
              <a:t> </a:t>
            </a:r>
            <a:r>
              <a:rPr lang="es-ES" err="1"/>
              <a:t>text</a:t>
            </a:r>
            <a:r>
              <a:rPr lang="es-ES"/>
              <a:t> </a:t>
            </a:r>
            <a:r>
              <a:rPr lang="es-ES" err="1"/>
              <a:t>here</a:t>
            </a:r>
            <a:r>
              <a:rPr lang="es-ES"/>
              <a:t>.</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texto 4">
            <a:extLst>
              <a:ext uri="{FF2B5EF4-FFF2-40B4-BE49-F238E27FC236}">
                <a16:creationId xmlns:a16="http://schemas.microsoft.com/office/drawing/2014/main" id="{EF7FC3ED-8E3A-7A41-B438-FE436AD2B2C9}"/>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1" name="Marcador de texto 4">
            <a:extLst>
              <a:ext uri="{FF2B5EF4-FFF2-40B4-BE49-F238E27FC236}">
                <a16:creationId xmlns:a16="http://schemas.microsoft.com/office/drawing/2014/main" id="{2FAF06EA-13ED-7249-9289-C81849EFE8AB}"/>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12" name="Marcador de texto 4">
            <a:extLst>
              <a:ext uri="{FF2B5EF4-FFF2-40B4-BE49-F238E27FC236}">
                <a16:creationId xmlns:a16="http://schemas.microsoft.com/office/drawing/2014/main" id="{B128D531-5795-CB48-A5A4-3F7BAB976F1A}"/>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Tree>
    <p:extLst>
      <p:ext uri="{BB962C8B-B14F-4D97-AF65-F5344CB8AC3E}">
        <p14:creationId xmlns:p14="http://schemas.microsoft.com/office/powerpoint/2010/main" val="409078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and Liquid Icon">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a:t>Agenda</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cono&#10;&#10;Descripción generada automáticamente">
            <a:extLst>
              <a:ext uri="{FF2B5EF4-FFF2-40B4-BE49-F238E27FC236}">
                <a16:creationId xmlns:a16="http://schemas.microsoft.com/office/drawing/2014/main" id="{6F60A4F4-BEC4-A145-84C3-851B4098340A}"/>
              </a:ext>
            </a:extLst>
          </p:cNvPr>
          <p:cNvPicPr>
            <a:picLocks noChangeAspect="1"/>
          </p:cNvPicPr>
          <p:nvPr userDrawn="1"/>
        </p:nvPicPr>
        <p:blipFill>
          <a:blip r:embed="rId2"/>
          <a:stretch>
            <a:fillRect/>
          </a:stretch>
        </p:blipFill>
        <p:spPr>
          <a:xfrm>
            <a:off x="6412854" y="0"/>
            <a:ext cx="2731146" cy="5143500"/>
          </a:xfrm>
          <a:prstGeom prst="rect">
            <a:avLst/>
          </a:prstGeom>
        </p:spPr>
      </p:pic>
      <p:sp>
        <p:nvSpPr>
          <p:cNvPr id="8" name="Subtítulo 2">
            <a:extLst>
              <a:ext uri="{FF2B5EF4-FFF2-40B4-BE49-F238E27FC236}">
                <a16:creationId xmlns:a16="http://schemas.microsoft.com/office/drawing/2014/main" id="{7101BC46-28AA-CC41-A61E-CE215F2AAE0B}"/>
              </a:ext>
            </a:extLst>
          </p:cNvPr>
          <p:cNvSpPr>
            <a:spLocks noGrp="1"/>
          </p:cNvSpPr>
          <p:nvPr>
            <p:ph type="subTitle" idx="1" hasCustomPrompt="1"/>
          </p:nvPr>
        </p:nvSpPr>
        <p:spPr>
          <a:xfrm>
            <a:off x="414528" y="1442020"/>
            <a:ext cx="5493903" cy="2857419"/>
          </a:xfrm>
          <a:prstGeom prst="rect">
            <a:avLst/>
          </a:prstGeom>
        </p:spPr>
        <p:txBody>
          <a:bodyPr/>
          <a:lstStyle>
            <a:lvl1pPr marL="0" indent="0" algn="l">
              <a:buNone/>
              <a:defRPr sz="1400">
                <a:solidFill>
                  <a:schemeClr val="bg1"/>
                </a:solidFill>
                <a:latin typeface="PP Object Sans" pitchFamily="2" charset="77"/>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err="1"/>
              <a:t>Add</a:t>
            </a:r>
            <a:r>
              <a:rPr lang="es-ES"/>
              <a:t> </a:t>
            </a:r>
            <a:r>
              <a:rPr lang="es-ES" err="1"/>
              <a:t>your</a:t>
            </a:r>
            <a:r>
              <a:rPr lang="es-ES"/>
              <a:t> </a:t>
            </a:r>
            <a:r>
              <a:rPr lang="es-ES" err="1"/>
              <a:t>text</a:t>
            </a:r>
            <a:r>
              <a:rPr lang="es-ES"/>
              <a:t> </a:t>
            </a:r>
            <a:r>
              <a:rPr lang="es-ES" err="1"/>
              <a:t>here</a:t>
            </a:r>
            <a:r>
              <a:rPr lang="es-ES"/>
              <a:t>.</a:t>
            </a:r>
          </a:p>
        </p:txBody>
      </p:sp>
      <p:sp>
        <p:nvSpPr>
          <p:cNvPr id="14" name="Marcador de texto 4">
            <a:extLst>
              <a:ext uri="{FF2B5EF4-FFF2-40B4-BE49-F238E27FC236}">
                <a16:creationId xmlns:a16="http://schemas.microsoft.com/office/drawing/2014/main" id="{4D9CA595-58B4-F742-ACE0-8042408BDADB}"/>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5" name="Marcador de texto 4">
            <a:extLst>
              <a:ext uri="{FF2B5EF4-FFF2-40B4-BE49-F238E27FC236}">
                <a16:creationId xmlns:a16="http://schemas.microsoft.com/office/drawing/2014/main" id="{7918ED4B-F92C-9148-B4BB-12310F5BC11D}"/>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16" name="Marcador de texto 4">
            <a:extLst>
              <a:ext uri="{FF2B5EF4-FFF2-40B4-BE49-F238E27FC236}">
                <a16:creationId xmlns:a16="http://schemas.microsoft.com/office/drawing/2014/main" id="{31D511EC-57BE-C046-B076-545C11D103E3}"/>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Tree>
    <p:extLst>
      <p:ext uri="{BB962C8B-B14F-4D97-AF65-F5344CB8AC3E}">
        <p14:creationId xmlns:p14="http://schemas.microsoft.com/office/powerpoint/2010/main" val="960537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Photo">
    <p:bg>
      <p:bgPr>
        <a:solidFill>
          <a:srgbClr val="EFEDD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rgbClr val="2B3256"/>
                </a:solidFill>
                <a:latin typeface="PP Object Sans Heavy" pitchFamily="2" charset="77"/>
              </a:defRPr>
            </a:lvl1pPr>
          </a:lstStyle>
          <a:p>
            <a:r>
              <a:rPr lang="es-ES"/>
              <a:t>TEXT AND PHOTO SLIDE</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texto 3">
            <a:extLst>
              <a:ext uri="{FF2B5EF4-FFF2-40B4-BE49-F238E27FC236}">
                <a16:creationId xmlns:a16="http://schemas.microsoft.com/office/drawing/2014/main" id="{99369988-738F-824E-8A9E-E4CDD2F534EF}"/>
              </a:ext>
            </a:extLst>
          </p:cNvPr>
          <p:cNvSpPr>
            <a:spLocks noGrp="1"/>
          </p:cNvSpPr>
          <p:nvPr>
            <p:ph type="body" sz="half" idx="2" hasCustomPrompt="1"/>
          </p:nvPr>
        </p:nvSpPr>
        <p:spPr>
          <a:xfrm>
            <a:off x="414528" y="1232389"/>
            <a:ext cx="3700272" cy="2858691"/>
          </a:xfrm>
          <a:prstGeom prst="rect">
            <a:avLst/>
          </a:prstGeom>
        </p:spPr>
        <p:txBody>
          <a:bodyPr/>
          <a:lstStyle>
            <a:lvl1pPr marL="0" indent="0">
              <a:buNone/>
              <a:defRPr sz="1800" b="1" i="0">
                <a:solidFill>
                  <a:srgbClr val="2B3256"/>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21" name="Marcador de posición de imagen 20">
            <a:extLst>
              <a:ext uri="{FF2B5EF4-FFF2-40B4-BE49-F238E27FC236}">
                <a16:creationId xmlns:a16="http://schemas.microsoft.com/office/drawing/2014/main" id="{80ACCDAD-52F6-AD4E-99E0-3975A299CB9F}"/>
              </a:ext>
            </a:extLst>
          </p:cNvPr>
          <p:cNvSpPr>
            <a:spLocks noGrp="1"/>
          </p:cNvSpPr>
          <p:nvPr>
            <p:ph type="pic" sz="quarter" idx="10" hasCustomPrompt="1"/>
          </p:nvPr>
        </p:nvSpPr>
        <p:spPr>
          <a:xfrm>
            <a:off x="4695093" y="1"/>
            <a:ext cx="4448908" cy="5143499"/>
          </a:xfrm>
          <a:prstGeom prst="rect">
            <a:avLst/>
          </a:prstGeom>
        </p:spPr>
        <p:txBody>
          <a:bodyPr/>
          <a:lstStyle>
            <a:lvl1pPr algn="l">
              <a:buNone/>
              <a:defRPr sz="1500">
                <a:solidFill>
                  <a:srgbClr val="2B3256"/>
                </a:solidFill>
                <a:latin typeface="PP Object Sans" pitchFamily="2" charset="77"/>
              </a:defRPr>
            </a:lvl1pPr>
          </a:lstStyle>
          <a:p>
            <a:r>
              <a:rPr lang="es-ES" err="1"/>
              <a:t>Image</a:t>
            </a:r>
            <a:endParaRPr lang="es-ES"/>
          </a:p>
        </p:txBody>
      </p:sp>
      <p:sp>
        <p:nvSpPr>
          <p:cNvPr id="6" name="Marcador de texto 4">
            <a:extLst>
              <a:ext uri="{FF2B5EF4-FFF2-40B4-BE49-F238E27FC236}">
                <a16:creationId xmlns:a16="http://schemas.microsoft.com/office/drawing/2014/main" id="{B682BE78-FD59-0742-9A78-CDB98BAEF52E}"/>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tx2"/>
                </a:solidFill>
                <a:latin typeface="PP Object Sans" pitchFamily="2" charset="77"/>
              </a:defRPr>
            </a:lvl1pPr>
          </a:lstStyle>
          <a:p>
            <a:pPr lvl="0"/>
            <a:r>
              <a:rPr lang="es-ES" err="1"/>
              <a:t>Title</a:t>
            </a:r>
            <a:r>
              <a:rPr lang="es-ES"/>
              <a:t> of </a:t>
            </a:r>
            <a:r>
              <a:rPr lang="es-ES" err="1"/>
              <a:t>presentation</a:t>
            </a:r>
            <a:endParaRPr lang="es-ES"/>
          </a:p>
        </p:txBody>
      </p:sp>
      <p:sp>
        <p:nvSpPr>
          <p:cNvPr id="7" name="Marcador de texto 4">
            <a:extLst>
              <a:ext uri="{FF2B5EF4-FFF2-40B4-BE49-F238E27FC236}">
                <a16:creationId xmlns:a16="http://schemas.microsoft.com/office/drawing/2014/main" id="{C60DCC36-F5F5-6548-9878-231F286DB214}"/>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tx2"/>
                </a:solidFill>
                <a:latin typeface="PP Object Sans" pitchFamily="2" charset="77"/>
              </a:defRPr>
            </a:lvl1pPr>
          </a:lstStyle>
          <a:p>
            <a:pPr lvl="0"/>
            <a:r>
              <a:rPr lang="es-ES"/>
              <a:t>Date</a:t>
            </a:r>
          </a:p>
        </p:txBody>
      </p:sp>
    </p:spTree>
    <p:extLst>
      <p:ext uri="{BB962C8B-B14F-4D97-AF65-F5344CB8AC3E}">
        <p14:creationId xmlns:p14="http://schemas.microsoft.com/office/powerpoint/2010/main" val="838049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and Photo">
    <p:bg>
      <p:bgPr>
        <a:solidFill>
          <a:srgbClr val="2C325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chemeClr val="bg1"/>
                </a:solidFill>
                <a:latin typeface="PP Object Sans Heavy" pitchFamily="2" charset="77"/>
              </a:defRPr>
            </a:lvl1pPr>
          </a:lstStyle>
          <a:p>
            <a:r>
              <a:rPr lang="es-ES"/>
              <a:t>TEXT AND PHOTO SLIDE</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Marcador de posición de imagen 8">
            <a:extLst>
              <a:ext uri="{FF2B5EF4-FFF2-40B4-BE49-F238E27FC236}">
                <a16:creationId xmlns:a16="http://schemas.microsoft.com/office/drawing/2014/main" id="{0C9F018F-7019-0341-A5FD-2690EF599F9C}"/>
              </a:ext>
            </a:extLst>
          </p:cNvPr>
          <p:cNvSpPr>
            <a:spLocks noGrp="1"/>
          </p:cNvSpPr>
          <p:nvPr>
            <p:ph type="pic" sz="quarter" idx="13" hasCustomPrompt="1"/>
          </p:nvPr>
        </p:nvSpPr>
        <p:spPr>
          <a:xfrm>
            <a:off x="5180281" y="0"/>
            <a:ext cx="4038600" cy="5143500"/>
          </a:xfrm>
          <a:prstGeom prst="rect">
            <a:avLst/>
          </a:prstGeom>
        </p:spPr>
        <p:txBody>
          <a:bodyPr/>
          <a:lstStyle>
            <a:lvl1pPr>
              <a:buNone/>
              <a:defRPr>
                <a:solidFill>
                  <a:schemeClr val="bg1"/>
                </a:solidFill>
                <a:latin typeface="PP Object Sans" pitchFamily="2" charset="77"/>
              </a:defRPr>
            </a:lvl1pPr>
          </a:lstStyle>
          <a:p>
            <a:r>
              <a:rPr lang="es-ES" err="1"/>
              <a:t>Image</a:t>
            </a:r>
            <a:endParaRPr lang="es-ES"/>
          </a:p>
        </p:txBody>
      </p:sp>
      <p:sp>
        <p:nvSpPr>
          <p:cNvPr id="17" name="Marcador de texto 16">
            <a:extLst>
              <a:ext uri="{FF2B5EF4-FFF2-40B4-BE49-F238E27FC236}">
                <a16:creationId xmlns:a16="http://schemas.microsoft.com/office/drawing/2014/main" id="{4B0846A8-8D59-BF48-999A-9A5609D01E55}"/>
              </a:ext>
            </a:extLst>
          </p:cNvPr>
          <p:cNvSpPr>
            <a:spLocks noGrp="1"/>
          </p:cNvSpPr>
          <p:nvPr>
            <p:ph type="body" sz="quarter" idx="14" hasCustomPrompt="1"/>
          </p:nvPr>
        </p:nvSpPr>
        <p:spPr>
          <a:xfrm>
            <a:off x="409794" y="2571750"/>
            <a:ext cx="3857625" cy="2176097"/>
          </a:xfrm>
          <a:prstGeom prst="rect">
            <a:avLst/>
          </a:prstGeom>
        </p:spPr>
        <p:txBody>
          <a:bodyPr wrap="square"/>
          <a:lstStyle>
            <a:lvl1pPr algn="l">
              <a:buNone/>
              <a:defRPr sz="900">
                <a:solidFill>
                  <a:schemeClr val="bg1"/>
                </a:solidFill>
                <a:latin typeface="PP Object Sans" pitchFamily="2" charset="77"/>
              </a:defRPr>
            </a:lvl1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19" name="Marcador de texto 3">
            <a:extLst>
              <a:ext uri="{FF2B5EF4-FFF2-40B4-BE49-F238E27FC236}">
                <a16:creationId xmlns:a16="http://schemas.microsoft.com/office/drawing/2014/main" id="{F058E0F1-F076-C94D-BB45-F794D6724569}"/>
              </a:ext>
            </a:extLst>
          </p:cNvPr>
          <p:cNvSpPr>
            <a:spLocks noGrp="1"/>
          </p:cNvSpPr>
          <p:nvPr>
            <p:ph type="body" sz="half" idx="2" hasCustomPrompt="1"/>
          </p:nvPr>
        </p:nvSpPr>
        <p:spPr>
          <a:xfrm>
            <a:off x="414337" y="1232389"/>
            <a:ext cx="3700272" cy="919968"/>
          </a:xfrm>
          <a:prstGeom prst="rect">
            <a:avLst/>
          </a:prstGeom>
        </p:spPr>
        <p:txBody>
          <a:bodyPr/>
          <a:lstStyle>
            <a:lvl1pPr marL="0" indent="0">
              <a:buNone/>
              <a:defRPr sz="2400" b="1" i="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7" name="Marcador de texto 4">
            <a:extLst>
              <a:ext uri="{FF2B5EF4-FFF2-40B4-BE49-F238E27FC236}">
                <a16:creationId xmlns:a16="http://schemas.microsoft.com/office/drawing/2014/main" id="{E3D58CB9-B59A-D64F-B80E-BBB21F792E04}"/>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8" name="Marcador de texto 4">
            <a:extLst>
              <a:ext uri="{FF2B5EF4-FFF2-40B4-BE49-F238E27FC236}">
                <a16:creationId xmlns:a16="http://schemas.microsoft.com/office/drawing/2014/main" id="{569EFB24-C95B-744D-9122-8D91C1C22F92}"/>
              </a:ext>
            </a:extLst>
          </p:cNvPr>
          <p:cNvSpPr>
            <a:spLocks noGrp="1"/>
          </p:cNvSpPr>
          <p:nvPr>
            <p:ph type="body" sz="quarter" idx="15"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Tree>
    <p:extLst>
      <p:ext uri="{BB962C8B-B14F-4D97-AF65-F5344CB8AC3E}">
        <p14:creationId xmlns:p14="http://schemas.microsoft.com/office/powerpoint/2010/main" val="1239640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Circular Photo">
    <p:bg>
      <p:bgPr>
        <a:solidFill>
          <a:srgbClr val="EFEDD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rgbClr val="2B3256"/>
                </a:solidFill>
                <a:latin typeface="PP Object Sans Heavy" pitchFamily="2" charset="77"/>
              </a:defRPr>
            </a:lvl1pPr>
          </a:lstStyle>
          <a:p>
            <a:r>
              <a:rPr lang="es-ES"/>
              <a:t>TEXT SLIDE</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texto 3">
            <a:extLst>
              <a:ext uri="{FF2B5EF4-FFF2-40B4-BE49-F238E27FC236}">
                <a16:creationId xmlns:a16="http://schemas.microsoft.com/office/drawing/2014/main" id="{99369988-738F-824E-8A9E-E4CDD2F534EF}"/>
              </a:ext>
            </a:extLst>
          </p:cNvPr>
          <p:cNvSpPr>
            <a:spLocks noGrp="1"/>
          </p:cNvSpPr>
          <p:nvPr>
            <p:ph type="body" sz="half" idx="2" hasCustomPrompt="1"/>
          </p:nvPr>
        </p:nvSpPr>
        <p:spPr>
          <a:xfrm>
            <a:off x="414337" y="1232389"/>
            <a:ext cx="3700272" cy="2858691"/>
          </a:xfrm>
          <a:prstGeom prst="rect">
            <a:avLst/>
          </a:prstGeom>
        </p:spPr>
        <p:txBody>
          <a:bodyPr/>
          <a:lstStyle>
            <a:lvl1pPr marL="0" indent="0">
              <a:buNone/>
              <a:defRPr sz="2100" b="1" i="0">
                <a:solidFill>
                  <a:srgbClr val="2B3256"/>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23" name="Marcador de texto 4">
            <a:extLst>
              <a:ext uri="{FF2B5EF4-FFF2-40B4-BE49-F238E27FC236}">
                <a16:creationId xmlns:a16="http://schemas.microsoft.com/office/drawing/2014/main" id="{5CCF94F6-1FAB-6E4C-AB93-43E27DDE3308}"/>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rgbClr val="2B3256"/>
                </a:solidFill>
                <a:latin typeface="PP Object Sans" pitchFamily="2" charset="77"/>
              </a:defRPr>
            </a:lvl1pPr>
          </a:lstStyle>
          <a:p>
            <a:pPr lvl="0"/>
            <a:r>
              <a:rPr lang="es-ES" err="1"/>
              <a:t>Title</a:t>
            </a:r>
            <a:r>
              <a:rPr lang="es-ES"/>
              <a:t> of </a:t>
            </a:r>
            <a:r>
              <a:rPr lang="es-ES" err="1"/>
              <a:t>presentation</a:t>
            </a:r>
            <a:endParaRPr lang="es-ES"/>
          </a:p>
        </p:txBody>
      </p:sp>
      <p:sp>
        <p:nvSpPr>
          <p:cNvPr id="24" name="Marcador de texto 4">
            <a:extLst>
              <a:ext uri="{FF2B5EF4-FFF2-40B4-BE49-F238E27FC236}">
                <a16:creationId xmlns:a16="http://schemas.microsoft.com/office/drawing/2014/main" id="{7D2C471A-C002-194B-B10C-3CB6F35196D9}"/>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rgbClr val="2B3256"/>
                </a:solidFill>
                <a:latin typeface="PP Object Sans" pitchFamily="2" charset="77"/>
              </a:defRPr>
            </a:lvl1pPr>
          </a:lstStyle>
          <a:p>
            <a:pPr lvl="0"/>
            <a:r>
              <a:rPr lang="es-ES"/>
              <a:t>Date</a:t>
            </a:r>
          </a:p>
        </p:txBody>
      </p:sp>
      <p:sp>
        <p:nvSpPr>
          <p:cNvPr id="25" name="Marcador de texto 4">
            <a:extLst>
              <a:ext uri="{FF2B5EF4-FFF2-40B4-BE49-F238E27FC236}">
                <a16:creationId xmlns:a16="http://schemas.microsoft.com/office/drawing/2014/main" id="{1BEF8F32-073B-194E-947B-6CE97B16891D}"/>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rgbClr val="2B3256"/>
                </a:solidFill>
                <a:latin typeface="PP Object Sans" pitchFamily="2" charset="77"/>
              </a:defRPr>
            </a:lvl1pPr>
          </a:lstStyle>
          <a:p>
            <a:pPr lvl="0"/>
            <a:r>
              <a:rPr lang="es-ES"/>
              <a:t>Nº</a:t>
            </a:r>
          </a:p>
        </p:txBody>
      </p:sp>
      <p:sp>
        <p:nvSpPr>
          <p:cNvPr id="26" name="Elipse 25">
            <a:extLst>
              <a:ext uri="{FF2B5EF4-FFF2-40B4-BE49-F238E27FC236}">
                <a16:creationId xmlns:a16="http://schemas.microsoft.com/office/drawing/2014/main" id="{2B7B12D2-7C9F-7D46-AA34-3EECF100CE67}"/>
              </a:ext>
            </a:extLst>
          </p:cNvPr>
          <p:cNvSpPr/>
          <p:nvPr userDrawn="1"/>
        </p:nvSpPr>
        <p:spPr>
          <a:xfrm>
            <a:off x="5441429" y="1036135"/>
            <a:ext cx="3117044" cy="3117044"/>
          </a:xfrm>
          <a:prstGeom prst="ellipse">
            <a:avLst/>
          </a:prstGeom>
          <a:solidFill>
            <a:srgbClr val="DE9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D27E64"/>
              </a:solidFill>
            </a:endParaRPr>
          </a:p>
        </p:txBody>
      </p:sp>
      <p:sp>
        <p:nvSpPr>
          <p:cNvPr id="13" name="Marcador de texto 3">
            <a:extLst>
              <a:ext uri="{FF2B5EF4-FFF2-40B4-BE49-F238E27FC236}">
                <a16:creationId xmlns:a16="http://schemas.microsoft.com/office/drawing/2014/main" id="{CEBF7326-68C1-9F4F-8DF6-B0F4EDD2F2AC}"/>
              </a:ext>
            </a:extLst>
          </p:cNvPr>
          <p:cNvSpPr>
            <a:spLocks noGrp="1"/>
          </p:cNvSpPr>
          <p:nvPr>
            <p:ph type="body" sz="half" idx="16" hasCustomPrompt="1"/>
          </p:nvPr>
        </p:nvSpPr>
        <p:spPr>
          <a:xfrm>
            <a:off x="6077608" y="1608072"/>
            <a:ext cx="2025869" cy="1973170"/>
          </a:xfrm>
          <a:prstGeom prst="rect">
            <a:avLst/>
          </a:prstGeom>
        </p:spPr>
        <p:txBody>
          <a:bodyPr/>
          <a:lstStyle>
            <a:lvl1pPr marL="0" indent="0">
              <a:lnSpc>
                <a:spcPct val="100000"/>
              </a:lnSpc>
              <a:buNone/>
              <a:defRPr sz="900" b="0" i="0">
                <a:solidFill>
                  <a:schemeClr val="tx2"/>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a:t>TO INSERT A CIRCULAR IMAGE: 1) </a:t>
            </a:r>
            <a:r>
              <a:rPr lang="es-ES" err="1"/>
              <a:t>Go</a:t>
            </a:r>
            <a:r>
              <a:rPr lang="es-ES"/>
              <a:t> to “</a:t>
            </a:r>
            <a:r>
              <a:rPr lang="es-ES" err="1"/>
              <a:t>Insert</a:t>
            </a:r>
            <a:r>
              <a:rPr lang="es-ES"/>
              <a:t>” &gt; “</a:t>
            </a:r>
            <a:r>
              <a:rPr lang="es-ES" err="1"/>
              <a:t>Pictures</a:t>
            </a:r>
            <a:r>
              <a:rPr lang="es-ES"/>
              <a:t>” &gt; Picture </a:t>
            </a:r>
            <a:r>
              <a:rPr lang="es-ES" err="1"/>
              <a:t>from</a:t>
            </a:r>
            <a:r>
              <a:rPr lang="es-ES"/>
              <a:t> file” and </a:t>
            </a:r>
            <a:r>
              <a:rPr lang="es-ES" err="1"/>
              <a:t>insert</a:t>
            </a:r>
            <a:r>
              <a:rPr lang="es-ES"/>
              <a:t> </a:t>
            </a:r>
            <a:r>
              <a:rPr lang="es-ES" err="1"/>
              <a:t>the</a:t>
            </a:r>
            <a:r>
              <a:rPr lang="es-ES"/>
              <a:t> </a:t>
            </a:r>
            <a:r>
              <a:rPr lang="es-ES" err="1"/>
              <a:t>image</a:t>
            </a:r>
            <a:r>
              <a:rPr lang="es-ES"/>
              <a:t>. 2) </a:t>
            </a:r>
            <a:r>
              <a:rPr lang="es-ES" err="1"/>
              <a:t>Go</a:t>
            </a:r>
            <a:r>
              <a:rPr lang="es-ES"/>
              <a:t> to “Picture </a:t>
            </a:r>
            <a:r>
              <a:rPr lang="es-ES" err="1"/>
              <a:t>Format</a:t>
            </a:r>
            <a:r>
              <a:rPr lang="es-ES"/>
              <a:t>” &gt; “</a:t>
            </a:r>
            <a:r>
              <a:rPr lang="es-ES" err="1"/>
              <a:t>Crop</a:t>
            </a:r>
            <a:r>
              <a:rPr lang="es-ES"/>
              <a:t>” &gt; “</a:t>
            </a:r>
            <a:r>
              <a:rPr lang="es-ES" err="1"/>
              <a:t>Aspect</a:t>
            </a:r>
            <a:r>
              <a:rPr lang="es-ES"/>
              <a:t> ratio” and </a:t>
            </a:r>
            <a:r>
              <a:rPr lang="es-ES" err="1"/>
              <a:t>selece</a:t>
            </a:r>
            <a:r>
              <a:rPr lang="es-ES"/>
              <a:t> “1.1” 3) Once </a:t>
            </a:r>
            <a:r>
              <a:rPr lang="es-ES" err="1"/>
              <a:t>you</a:t>
            </a:r>
            <a:r>
              <a:rPr lang="es-ES"/>
              <a:t> </a:t>
            </a:r>
            <a:r>
              <a:rPr lang="es-ES" err="1"/>
              <a:t>have</a:t>
            </a:r>
            <a:r>
              <a:rPr lang="es-ES"/>
              <a:t> </a:t>
            </a:r>
            <a:r>
              <a:rPr lang="es-ES" err="1"/>
              <a:t>the</a:t>
            </a:r>
            <a:r>
              <a:rPr lang="es-ES"/>
              <a:t> </a:t>
            </a:r>
            <a:r>
              <a:rPr lang="es-ES" err="1"/>
              <a:t>image</a:t>
            </a:r>
            <a:r>
              <a:rPr lang="es-ES"/>
              <a:t> </a:t>
            </a:r>
            <a:r>
              <a:rPr lang="es-ES" err="1"/>
              <a:t>squared</a:t>
            </a:r>
            <a:r>
              <a:rPr lang="es-ES"/>
              <a:t>, </a:t>
            </a:r>
            <a:r>
              <a:rPr lang="es-ES" err="1"/>
              <a:t>go</a:t>
            </a:r>
            <a:r>
              <a:rPr lang="es-ES"/>
              <a:t> to “</a:t>
            </a:r>
            <a:r>
              <a:rPr lang="es-ES" err="1"/>
              <a:t>Crop</a:t>
            </a:r>
            <a:r>
              <a:rPr lang="es-ES"/>
              <a:t>” &gt; “</a:t>
            </a:r>
            <a:r>
              <a:rPr lang="es-ES" err="1"/>
              <a:t>Crop</a:t>
            </a:r>
            <a:r>
              <a:rPr lang="es-ES"/>
              <a:t> to </a:t>
            </a:r>
            <a:r>
              <a:rPr lang="es-ES" err="1"/>
              <a:t>shape</a:t>
            </a:r>
            <a:r>
              <a:rPr lang="es-ES"/>
              <a:t>” and </a:t>
            </a:r>
            <a:r>
              <a:rPr lang="es-ES" err="1"/>
              <a:t>select</a:t>
            </a:r>
            <a:r>
              <a:rPr lang="es-ES"/>
              <a:t> </a:t>
            </a:r>
            <a:r>
              <a:rPr lang="es-ES" err="1"/>
              <a:t>the</a:t>
            </a:r>
            <a:r>
              <a:rPr lang="es-ES"/>
              <a:t> </a:t>
            </a:r>
            <a:r>
              <a:rPr lang="es-ES" err="1"/>
              <a:t>circle</a:t>
            </a:r>
            <a:r>
              <a:rPr lang="es-ES"/>
              <a:t>. 4) </a:t>
            </a:r>
            <a:r>
              <a:rPr lang="es-ES" err="1"/>
              <a:t>You</a:t>
            </a:r>
            <a:r>
              <a:rPr lang="es-ES"/>
              <a:t> can </a:t>
            </a:r>
            <a:r>
              <a:rPr lang="es-ES" err="1"/>
              <a:t>change</a:t>
            </a:r>
            <a:r>
              <a:rPr lang="es-ES"/>
              <a:t> </a:t>
            </a:r>
            <a:r>
              <a:rPr lang="es-ES" err="1"/>
              <a:t>the</a:t>
            </a:r>
            <a:r>
              <a:rPr lang="es-ES"/>
              <a:t> </a:t>
            </a:r>
            <a:r>
              <a:rPr lang="es-ES" err="1"/>
              <a:t>size</a:t>
            </a:r>
            <a:r>
              <a:rPr lang="es-ES"/>
              <a:t> of </a:t>
            </a:r>
            <a:r>
              <a:rPr lang="es-ES" err="1"/>
              <a:t>the</a:t>
            </a:r>
            <a:r>
              <a:rPr lang="es-ES"/>
              <a:t> </a:t>
            </a:r>
            <a:r>
              <a:rPr lang="es-ES" err="1"/>
              <a:t>image</a:t>
            </a:r>
            <a:r>
              <a:rPr lang="es-ES"/>
              <a:t> </a:t>
            </a:r>
            <a:r>
              <a:rPr lang="es-ES" err="1"/>
              <a:t>while</a:t>
            </a:r>
            <a:r>
              <a:rPr lang="es-ES"/>
              <a:t> </a:t>
            </a:r>
            <a:r>
              <a:rPr lang="es-ES" err="1"/>
              <a:t>keeping</a:t>
            </a:r>
            <a:r>
              <a:rPr lang="es-ES"/>
              <a:t> </a:t>
            </a:r>
            <a:r>
              <a:rPr lang="es-ES" err="1"/>
              <a:t>the</a:t>
            </a:r>
            <a:r>
              <a:rPr lang="es-ES"/>
              <a:t> “</a:t>
            </a:r>
            <a:r>
              <a:rPr lang="es-ES" err="1"/>
              <a:t>shift</a:t>
            </a:r>
            <a:r>
              <a:rPr lang="es-ES"/>
              <a:t>” </a:t>
            </a:r>
            <a:r>
              <a:rPr lang="es-ES" err="1"/>
              <a:t>key</a:t>
            </a:r>
            <a:r>
              <a:rPr lang="es-ES"/>
              <a:t> </a:t>
            </a:r>
            <a:r>
              <a:rPr lang="es-ES" err="1"/>
              <a:t>pressed</a:t>
            </a:r>
            <a:r>
              <a:rPr lang="es-ES"/>
              <a:t> and place </a:t>
            </a:r>
            <a:r>
              <a:rPr lang="es-ES" err="1"/>
              <a:t>it</a:t>
            </a:r>
            <a:r>
              <a:rPr lang="es-ES"/>
              <a:t> </a:t>
            </a:r>
            <a:r>
              <a:rPr lang="es-ES" err="1"/>
              <a:t>on</a:t>
            </a:r>
            <a:r>
              <a:rPr lang="es-ES"/>
              <a:t> top of </a:t>
            </a:r>
            <a:r>
              <a:rPr lang="es-ES" err="1"/>
              <a:t>this</a:t>
            </a:r>
            <a:r>
              <a:rPr lang="es-ES"/>
              <a:t> </a:t>
            </a:r>
            <a:r>
              <a:rPr lang="es-ES" err="1"/>
              <a:t>circle</a:t>
            </a:r>
            <a:r>
              <a:rPr lang="es-ES"/>
              <a:t>.</a:t>
            </a:r>
          </a:p>
        </p:txBody>
      </p:sp>
    </p:spTree>
    <p:extLst>
      <p:ext uri="{BB962C8B-B14F-4D97-AF65-F5344CB8AC3E}">
        <p14:creationId xmlns:p14="http://schemas.microsoft.com/office/powerpoint/2010/main" val="762572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Video">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a:t>Multimedia </a:t>
            </a:r>
            <a:r>
              <a:rPr lang="es-ES" err="1"/>
              <a:t>slide</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cono&#10;&#10;Descripción generada automáticamente">
            <a:extLst>
              <a:ext uri="{FF2B5EF4-FFF2-40B4-BE49-F238E27FC236}">
                <a16:creationId xmlns:a16="http://schemas.microsoft.com/office/drawing/2014/main" id="{6F60A4F4-BEC4-A145-84C3-851B4098340A}"/>
              </a:ext>
            </a:extLst>
          </p:cNvPr>
          <p:cNvPicPr>
            <a:picLocks noChangeAspect="1"/>
          </p:cNvPicPr>
          <p:nvPr userDrawn="1"/>
        </p:nvPicPr>
        <p:blipFill>
          <a:blip r:embed="rId2"/>
          <a:stretch>
            <a:fillRect/>
          </a:stretch>
        </p:blipFill>
        <p:spPr>
          <a:xfrm>
            <a:off x="6412854" y="0"/>
            <a:ext cx="2731146" cy="5143500"/>
          </a:xfrm>
          <a:prstGeom prst="rect">
            <a:avLst/>
          </a:prstGeom>
        </p:spPr>
      </p:pic>
      <p:sp>
        <p:nvSpPr>
          <p:cNvPr id="9" name="Marcador de medios 8">
            <a:extLst>
              <a:ext uri="{FF2B5EF4-FFF2-40B4-BE49-F238E27FC236}">
                <a16:creationId xmlns:a16="http://schemas.microsoft.com/office/drawing/2014/main" id="{FB8012DA-31D4-5B4E-B568-929B63FFCC6E}"/>
              </a:ext>
            </a:extLst>
          </p:cNvPr>
          <p:cNvSpPr>
            <a:spLocks noGrp="1"/>
          </p:cNvSpPr>
          <p:nvPr>
            <p:ph type="media" sz="quarter" idx="10"/>
          </p:nvPr>
        </p:nvSpPr>
        <p:spPr>
          <a:xfrm>
            <a:off x="414338" y="1319213"/>
            <a:ext cx="5998369" cy="3283744"/>
          </a:xfrm>
          <a:prstGeom prst="rect">
            <a:avLst/>
          </a:prstGeom>
        </p:spPr>
        <p:txBody>
          <a:bodyPr/>
          <a:lstStyle/>
          <a:p>
            <a:r>
              <a:rPr lang="en-US"/>
              <a:t>Click icon to add media</a:t>
            </a:r>
            <a:endParaRPr lang="es-ES"/>
          </a:p>
        </p:txBody>
      </p:sp>
      <p:sp>
        <p:nvSpPr>
          <p:cNvPr id="14" name="Marcador de texto 4">
            <a:extLst>
              <a:ext uri="{FF2B5EF4-FFF2-40B4-BE49-F238E27FC236}">
                <a16:creationId xmlns:a16="http://schemas.microsoft.com/office/drawing/2014/main" id="{08347CB9-2D49-CE43-8370-56AA3936186D}"/>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5" name="Marcador de texto 4">
            <a:extLst>
              <a:ext uri="{FF2B5EF4-FFF2-40B4-BE49-F238E27FC236}">
                <a16:creationId xmlns:a16="http://schemas.microsoft.com/office/drawing/2014/main" id="{793CB64A-7A8B-614A-99D3-DF1FE1E08B4F}"/>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16" name="Marcador de texto 4">
            <a:extLst>
              <a:ext uri="{FF2B5EF4-FFF2-40B4-BE49-F238E27FC236}">
                <a16:creationId xmlns:a16="http://schemas.microsoft.com/office/drawing/2014/main" id="{52600D1F-7AFC-AB46-A383-58EFAC9D23AF}"/>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Tree>
    <p:extLst>
      <p:ext uri="{BB962C8B-B14F-4D97-AF65-F5344CB8AC3E}">
        <p14:creationId xmlns:p14="http://schemas.microsoft.com/office/powerpoint/2010/main" val="2052023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Text">
    <p:bg>
      <p:bgPr>
        <a:solidFill>
          <a:srgbClr val="EFEDDF"/>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rgbClr val="2B3256"/>
                </a:solidFill>
                <a:latin typeface="PP Object Sans Heavy" pitchFamily="2" charset="77"/>
              </a:defRPr>
            </a:lvl1pPr>
          </a:lstStyle>
          <a:p>
            <a:r>
              <a:rPr lang="es-ES"/>
              <a:t>TEXT SLIDE</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texto 3">
            <a:extLst>
              <a:ext uri="{FF2B5EF4-FFF2-40B4-BE49-F238E27FC236}">
                <a16:creationId xmlns:a16="http://schemas.microsoft.com/office/drawing/2014/main" id="{99369988-738F-824E-8A9E-E4CDD2F534EF}"/>
              </a:ext>
            </a:extLst>
          </p:cNvPr>
          <p:cNvSpPr>
            <a:spLocks noGrp="1"/>
          </p:cNvSpPr>
          <p:nvPr>
            <p:ph type="body" sz="half" idx="2" hasCustomPrompt="1"/>
          </p:nvPr>
        </p:nvSpPr>
        <p:spPr>
          <a:xfrm>
            <a:off x="414337" y="1232389"/>
            <a:ext cx="3700272" cy="2858691"/>
          </a:xfrm>
          <a:prstGeom prst="rect">
            <a:avLst/>
          </a:prstGeom>
        </p:spPr>
        <p:txBody>
          <a:bodyPr/>
          <a:lstStyle>
            <a:lvl1pPr marL="0" indent="0">
              <a:buNone/>
              <a:defRPr sz="2100" b="1" i="0">
                <a:solidFill>
                  <a:srgbClr val="2B3256"/>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6" name="Marcador de texto 3">
            <a:extLst>
              <a:ext uri="{FF2B5EF4-FFF2-40B4-BE49-F238E27FC236}">
                <a16:creationId xmlns:a16="http://schemas.microsoft.com/office/drawing/2014/main" id="{7FA1429F-5D6E-8F47-84E4-ABD87FA8727B}"/>
              </a:ext>
            </a:extLst>
          </p:cNvPr>
          <p:cNvSpPr>
            <a:spLocks noGrp="1"/>
          </p:cNvSpPr>
          <p:nvPr>
            <p:ph type="body" sz="half" idx="10" hasCustomPrompt="1"/>
          </p:nvPr>
        </p:nvSpPr>
        <p:spPr>
          <a:xfrm>
            <a:off x="5038726" y="1968890"/>
            <a:ext cx="3690938" cy="2162341"/>
          </a:xfrm>
          <a:prstGeom prst="rect">
            <a:avLst/>
          </a:prstGeom>
        </p:spPr>
        <p:txBody>
          <a:bodyPr/>
          <a:lstStyle>
            <a:lvl1pPr marL="0" indent="0">
              <a:buNone/>
              <a:defRPr sz="900">
                <a:solidFill>
                  <a:srgbClr val="2B3256"/>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r>
              <a:rPr lang="es-ES"/>
              <a:t>.</a:t>
            </a:r>
          </a:p>
        </p:txBody>
      </p:sp>
      <p:sp>
        <p:nvSpPr>
          <p:cNvPr id="9" name="Marcador de texto 4">
            <a:extLst>
              <a:ext uri="{FF2B5EF4-FFF2-40B4-BE49-F238E27FC236}">
                <a16:creationId xmlns:a16="http://schemas.microsoft.com/office/drawing/2014/main" id="{F942726B-DAFE-154C-965C-C7EAB52F75B3}"/>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tx2"/>
                </a:solidFill>
                <a:latin typeface="PP Object Sans" pitchFamily="2" charset="77"/>
              </a:defRPr>
            </a:lvl1pPr>
          </a:lstStyle>
          <a:p>
            <a:pPr lvl="0"/>
            <a:r>
              <a:rPr lang="es-ES" err="1"/>
              <a:t>Title</a:t>
            </a:r>
            <a:r>
              <a:rPr lang="es-ES"/>
              <a:t> of </a:t>
            </a:r>
            <a:r>
              <a:rPr lang="es-ES" err="1"/>
              <a:t>presentation</a:t>
            </a:r>
            <a:endParaRPr lang="es-ES"/>
          </a:p>
        </p:txBody>
      </p:sp>
      <p:sp>
        <p:nvSpPr>
          <p:cNvPr id="11" name="Marcador de texto 4">
            <a:extLst>
              <a:ext uri="{FF2B5EF4-FFF2-40B4-BE49-F238E27FC236}">
                <a16:creationId xmlns:a16="http://schemas.microsoft.com/office/drawing/2014/main" id="{49636921-439F-3A41-B4EE-7691E200C3CD}"/>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tx2"/>
                </a:solidFill>
                <a:latin typeface="PP Object Sans" pitchFamily="2" charset="77"/>
              </a:defRPr>
            </a:lvl1pPr>
          </a:lstStyle>
          <a:p>
            <a:pPr lvl="0"/>
            <a:r>
              <a:rPr lang="es-ES"/>
              <a:t>Date</a:t>
            </a:r>
          </a:p>
        </p:txBody>
      </p:sp>
      <p:sp>
        <p:nvSpPr>
          <p:cNvPr id="13" name="Marcador de texto 4">
            <a:extLst>
              <a:ext uri="{FF2B5EF4-FFF2-40B4-BE49-F238E27FC236}">
                <a16:creationId xmlns:a16="http://schemas.microsoft.com/office/drawing/2014/main" id="{281418B2-94E4-974A-89A0-D43F76DF21E6}"/>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tx2"/>
                </a:solidFill>
                <a:latin typeface="PP Object Sans" pitchFamily="2" charset="77"/>
              </a:defRPr>
            </a:lvl1pPr>
          </a:lstStyle>
          <a:p>
            <a:pPr lvl="0"/>
            <a:r>
              <a:rPr lang="es-ES"/>
              <a:t>Nº</a:t>
            </a:r>
          </a:p>
        </p:txBody>
      </p:sp>
    </p:spTree>
    <p:extLst>
      <p:ext uri="{BB962C8B-B14F-4D97-AF65-F5344CB8AC3E}">
        <p14:creationId xmlns:p14="http://schemas.microsoft.com/office/powerpoint/2010/main" val="1584447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ircular Photos">
    <p:bg>
      <p:bgPr>
        <a:solidFill>
          <a:srgbClr val="2C3253"/>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777352"/>
            <a:ext cx="3700272" cy="208235"/>
          </a:xfrm>
          <a:prstGeom prst="rect">
            <a:avLst/>
          </a:prstGeom>
        </p:spPr>
        <p:txBody>
          <a:bodyPr anchor="t" anchorCtr="0"/>
          <a:lstStyle>
            <a:lvl1pPr algn="l">
              <a:defRPr sz="900" b="1" i="0">
                <a:solidFill>
                  <a:schemeClr val="bg1"/>
                </a:solidFill>
                <a:latin typeface="PP Object Sans Heavy" pitchFamily="2" charset="77"/>
              </a:defRPr>
            </a:lvl1pPr>
          </a:lstStyle>
          <a:p>
            <a:r>
              <a:rPr lang="es-ES"/>
              <a:t>IARC PARTICIPATING STATES:</a:t>
            </a:r>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texto 3">
            <a:extLst>
              <a:ext uri="{FF2B5EF4-FFF2-40B4-BE49-F238E27FC236}">
                <a16:creationId xmlns:a16="http://schemas.microsoft.com/office/drawing/2014/main" id="{F058E0F1-F076-C94D-BB45-F794D6724569}"/>
              </a:ext>
            </a:extLst>
          </p:cNvPr>
          <p:cNvSpPr>
            <a:spLocks noGrp="1"/>
          </p:cNvSpPr>
          <p:nvPr>
            <p:ph type="body" sz="half" idx="2" hasCustomPrompt="1"/>
          </p:nvPr>
        </p:nvSpPr>
        <p:spPr>
          <a:xfrm>
            <a:off x="414336" y="1232389"/>
            <a:ext cx="5272528" cy="2586990"/>
          </a:xfrm>
          <a:prstGeom prst="rect">
            <a:avLst/>
          </a:prstGeom>
        </p:spPr>
        <p:txBody>
          <a:bodyPr/>
          <a:lstStyle>
            <a:lvl1pPr marL="0" indent="0">
              <a:lnSpc>
                <a:spcPct val="100000"/>
              </a:lnSpc>
              <a:buNone/>
              <a:defRPr sz="2100" b="0" i="0">
                <a:solidFill>
                  <a:srgbClr val="D27F65"/>
                </a:solidFill>
                <a:latin typeface="PP Object Sans Light"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a:t>Australia, Austria, </a:t>
            </a:r>
            <a:r>
              <a:rPr lang="es-ES" err="1"/>
              <a:t>Belgium</a:t>
            </a:r>
            <a:r>
              <a:rPr lang="es-ES"/>
              <a:t>, </a:t>
            </a:r>
            <a:r>
              <a:rPr lang="es-ES" err="1"/>
              <a:t>Brazil</a:t>
            </a:r>
            <a:r>
              <a:rPr lang="es-ES"/>
              <a:t>, </a:t>
            </a:r>
            <a:r>
              <a:rPr lang="es-ES" err="1"/>
              <a:t>Canada</a:t>
            </a:r>
            <a:r>
              <a:rPr lang="es-ES"/>
              <a:t>, </a:t>
            </a:r>
            <a:r>
              <a:rPr lang="es-ES" err="1"/>
              <a:t>Denmark</a:t>
            </a:r>
            <a:r>
              <a:rPr lang="es-ES"/>
              <a:t>, </a:t>
            </a:r>
            <a:r>
              <a:rPr lang="es-ES" err="1"/>
              <a:t>Finland</a:t>
            </a:r>
            <a:r>
              <a:rPr lang="es-ES"/>
              <a:t>, France, </a:t>
            </a:r>
            <a:r>
              <a:rPr lang="es-ES" err="1"/>
              <a:t>Germany</a:t>
            </a:r>
            <a:r>
              <a:rPr lang="es-ES"/>
              <a:t>, </a:t>
            </a:r>
            <a:r>
              <a:rPr lang="es-ES" err="1"/>
              <a:t>Hungary</a:t>
            </a:r>
            <a:r>
              <a:rPr lang="es-ES"/>
              <a:t>, India, </a:t>
            </a:r>
            <a:r>
              <a:rPr lang="es-ES" err="1"/>
              <a:t>Iran</a:t>
            </a:r>
            <a:r>
              <a:rPr lang="es-ES"/>
              <a:t> (</a:t>
            </a:r>
            <a:r>
              <a:rPr lang="es-ES" err="1"/>
              <a:t>Islamic</a:t>
            </a:r>
            <a:r>
              <a:rPr lang="es-ES"/>
              <a:t> </a:t>
            </a:r>
            <a:r>
              <a:rPr lang="es-ES" err="1"/>
              <a:t>Republic</a:t>
            </a:r>
            <a:r>
              <a:rPr lang="es-ES"/>
              <a:t> of), </a:t>
            </a:r>
            <a:r>
              <a:rPr lang="es-ES" err="1"/>
              <a:t>Ireland</a:t>
            </a:r>
            <a:r>
              <a:rPr lang="es-ES"/>
              <a:t>, </a:t>
            </a:r>
            <a:r>
              <a:rPr lang="es-ES" err="1"/>
              <a:t>Italy</a:t>
            </a:r>
            <a:r>
              <a:rPr lang="es-ES"/>
              <a:t>, </a:t>
            </a:r>
            <a:r>
              <a:rPr lang="es-ES" err="1"/>
              <a:t>Japan</a:t>
            </a:r>
            <a:r>
              <a:rPr lang="es-ES"/>
              <a:t>, </a:t>
            </a:r>
            <a:r>
              <a:rPr lang="es-ES" err="1"/>
              <a:t>Morocco</a:t>
            </a:r>
            <a:r>
              <a:rPr lang="es-ES"/>
              <a:t>, </a:t>
            </a:r>
            <a:r>
              <a:rPr lang="es-ES" err="1"/>
              <a:t>Netherlands</a:t>
            </a:r>
            <a:r>
              <a:rPr lang="es-ES"/>
              <a:t>, </a:t>
            </a:r>
            <a:r>
              <a:rPr lang="es-ES" err="1"/>
              <a:t>Norway</a:t>
            </a:r>
            <a:r>
              <a:rPr lang="es-ES"/>
              <a:t>, Qatar, </a:t>
            </a:r>
            <a:r>
              <a:rPr lang="es-ES" err="1"/>
              <a:t>Republic</a:t>
            </a:r>
            <a:r>
              <a:rPr lang="es-ES"/>
              <a:t> of </a:t>
            </a:r>
            <a:r>
              <a:rPr lang="es-ES" err="1"/>
              <a:t>Korea</a:t>
            </a:r>
            <a:r>
              <a:rPr lang="es-ES"/>
              <a:t>, </a:t>
            </a:r>
            <a:r>
              <a:rPr lang="es-ES" err="1"/>
              <a:t>Russian</a:t>
            </a:r>
            <a:r>
              <a:rPr lang="es-ES"/>
              <a:t> </a:t>
            </a:r>
            <a:r>
              <a:rPr lang="es-ES" err="1"/>
              <a:t>Federation</a:t>
            </a:r>
            <a:r>
              <a:rPr lang="es-ES"/>
              <a:t>, </a:t>
            </a:r>
            <a:r>
              <a:rPr lang="es-ES" err="1"/>
              <a:t>Spain</a:t>
            </a:r>
            <a:r>
              <a:rPr lang="es-ES"/>
              <a:t>, </a:t>
            </a:r>
            <a:r>
              <a:rPr lang="es-ES" err="1"/>
              <a:t>Sweden</a:t>
            </a:r>
            <a:r>
              <a:rPr lang="es-ES"/>
              <a:t>, </a:t>
            </a:r>
            <a:r>
              <a:rPr lang="es-ES" err="1"/>
              <a:t>Switzerland</a:t>
            </a:r>
            <a:r>
              <a:rPr lang="es-ES"/>
              <a:t>, </a:t>
            </a:r>
            <a:r>
              <a:rPr lang="es-ES" err="1"/>
              <a:t>United</a:t>
            </a:r>
            <a:r>
              <a:rPr lang="es-ES"/>
              <a:t> </a:t>
            </a:r>
            <a:r>
              <a:rPr lang="es-ES" err="1"/>
              <a:t>Kingdom</a:t>
            </a:r>
            <a:r>
              <a:rPr lang="es-ES"/>
              <a:t> and </a:t>
            </a:r>
            <a:r>
              <a:rPr lang="es-ES" err="1"/>
              <a:t>United</a:t>
            </a:r>
            <a:r>
              <a:rPr lang="es-ES"/>
              <a:t> </a:t>
            </a:r>
            <a:r>
              <a:rPr lang="es-ES" err="1"/>
              <a:t>States</a:t>
            </a:r>
            <a:r>
              <a:rPr lang="es-ES"/>
              <a:t> of </a:t>
            </a:r>
            <a:r>
              <a:rPr lang="es-ES" err="1"/>
              <a:t>America</a:t>
            </a:r>
            <a:r>
              <a:rPr lang="es-ES"/>
              <a:t>.</a:t>
            </a:r>
          </a:p>
        </p:txBody>
      </p:sp>
      <p:sp>
        <p:nvSpPr>
          <p:cNvPr id="11" name="Elipse 10">
            <a:extLst>
              <a:ext uri="{FF2B5EF4-FFF2-40B4-BE49-F238E27FC236}">
                <a16:creationId xmlns:a16="http://schemas.microsoft.com/office/drawing/2014/main" id="{7C943C2C-4C06-7248-A4DD-EF90A49C29E3}"/>
              </a:ext>
            </a:extLst>
          </p:cNvPr>
          <p:cNvSpPr/>
          <p:nvPr userDrawn="1"/>
        </p:nvSpPr>
        <p:spPr>
          <a:xfrm>
            <a:off x="7179837" y="1392702"/>
            <a:ext cx="738554" cy="738554"/>
          </a:xfrm>
          <a:prstGeom prst="ellipse">
            <a:avLst/>
          </a:prstGeom>
          <a:solidFill>
            <a:srgbClr val="DE9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D27E64"/>
              </a:solidFill>
            </a:endParaRPr>
          </a:p>
        </p:txBody>
      </p:sp>
      <p:sp>
        <p:nvSpPr>
          <p:cNvPr id="14" name="Elipse 13">
            <a:extLst>
              <a:ext uri="{FF2B5EF4-FFF2-40B4-BE49-F238E27FC236}">
                <a16:creationId xmlns:a16="http://schemas.microsoft.com/office/drawing/2014/main" id="{956205F2-0971-714D-8CFA-CE37D1DF5804}"/>
              </a:ext>
            </a:extLst>
          </p:cNvPr>
          <p:cNvSpPr/>
          <p:nvPr userDrawn="1"/>
        </p:nvSpPr>
        <p:spPr>
          <a:xfrm>
            <a:off x="7855087" y="2120705"/>
            <a:ext cx="738554" cy="738554"/>
          </a:xfrm>
          <a:prstGeom prst="ellipse">
            <a:avLst/>
          </a:prstGeom>
          <a:solidFill>
            <a:srgbClr val="DE9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D27E64"/>
              </a:solidFill>
            </a:endParaRPr>
          </a:p>
        </p:txBody>
      </p:sp>
      <p:sp>
        <p:nvSpPr>
          <p:cNvPr id="15" name="Elipse 14">
            <a:extLst>
              <a:ext uri="{FF2B5EF4-FFF2-40B4-BE49-F238E27FC236}">
                <a16:creationId xmlns:a16="http://schemas.microsoft.com/office/drawing/2014/main" id="{18A5659A-D1D7-3C4F-BDE4-14B38217B651}"/>
              </a:ext>
            </a:extLst>
          </p:cNvPr>
          <p:cNvSpPr/>
          <p:nvPr userDrawn="1"/>
        </p:nvSpPr>
        <p:spPr>
          <a:xfrm>
            <a:off x="6569210" y="2719461"/>
            <a:ext cx="1221252" cy="1221252"/>
          </a:xfrm>
          <a:prstGeom prst="ellipse">
            <a:avLst/>
          </a:prstGeom>
          <a:solidFill>
            <a:srgbClr val="DE9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D27E64"/>
              </a:solidFill>
            </a:endParaRPr>
          </a:p>
        </p:txBody>
      </p:sp>
      <p:sp>
        <p:nvSpPr>
          <p:cNvPr id="24" name="Marcador de texto 4">
            <a:extLst>
              <a:ext uri="{FF2B5EF4-FFF2-40B4-BE49-F238E27FC236}">
                <a16:creationId xmlns:a16="http://schemas.microsoft.com/office/drawing/2014/main" id="{2ED54B02-7660-8D4D-B7E9-5D54DB74C9BC}"/>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25" name="Marcador de texto 4">
            <a:extLst>
              <a:ext uri="{FF2B5EF4-FFF2-40B4-BE49-F238E27FC236}">
                <a16:creationId xmlns:a16="http://schemas.microsoft.com/office/drawing/2014/main" id="{2006B2E2-7A30-8246-B37E-E03E142AC87D}"/>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26" name="Marcador de texto 4">
            <a:extLst>
              <a:ext uri="{FF2B5EF4-FFF2-40B4-BE49-F238E27FC236}">
                <a16:creationId xmlns:a16="http://schemas.microsoft.com/office/drawing/2014/main" id="{5C4DABC9-D185-644E-BAE4-0ECAD994A89F}"/>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
        <p:nvSpPr>
          <p:cNvPr id="4" name="Text Placeholder 3">
            <a:extLst>
              <a:ext uri="{FF2B5EF4-FFF2-40B4-BE49-F238E27FC236}">
                <a16:creationId xmlns:a16="http://schemas.microsoft.com/office/drawing/2014/main" id="{3E8BB06B-B35A-004B-95F2-82A97BBD9129}"/>
              </a:ext>
            </a:extLst>
          </p:cNvPr>
          <p:cNvSpPr>
            <a:spLocks noGrp="1"/>
          </p:cNvSpPr>
          <p:nvPr>
            <p:ph type="body" sz="quarter" idx="15" hasCustomPrompt="1"/>
          </p:nvPr>
        </p:nvSpPr>
        <p:spPr>
          <a:xfrm>
            <a:off x="7991475" y="2322910"/>
            <a:ext cx="466725" cy="320278"/>
          </a:xfrm>
          <a:prstGeom prst="rect">
            <a:avLst/>
          </a:prstGeom>
        </p:spPr>
        <p:txBody>
          <a:bodyPr/>
          <a:lstStyle>
            <a:lvl1pPr>
              <a:buNone/>
              <a:defRPr sz="800">
                <a:solidFill>
                  <a:schemeClr val="tx2"/>
                </a:solidFill>
                <a:latin typeface="PP Object Sans" pitchFamily="2" charset="77"/>
              </a:defRPr>
            </a:lvl1pPr>
          </a:lstStyle>
          <a:p>
            <a:pPr lvl="0"/>
            <a:r>
              <a:rPr lang="en-US"/>
              <a:t>Image</a:t>
            </a:r>
            <a:endParaRPr lang="es-ES"/>
          </a:p>
        </p:txBody>
      </p:sp>
      <p:sp>
        <p:nvSpPr>
          <p:cNvPr id="16" name="Text Placeholder 3">
            <a:extLst>
              <a:ext uri="{FF2B5EF4-FFF2-40B4-BE49-F238E27FC236}">
                <a16:creationId xmlns:a16="http://schemas.microsoft.com/office/drawing/2014/main" id="{84B7663B-8847-0543-B707-B38ED6784469}"/>
              </a:ext>
            </a:extLst>
          </p:cNvPr>
          <p:cNvSpPr>
            <a:spLocks noGrp="1"/>
          </p:cNvSpPr>
          <p:nvPr>
            <p:ph type="body" sz="quarter" idx="16" hasCustomPrompt="1"/>
          </p:nvPr>
        </p:nvSpPr>
        <p:spPr>
          <a:xfrm>
            <a:off x="7314819" y="1609678"/>
            <a:ext cx="466725" cy="320278"/>
          </a:xfrm>
          <a:prstGeom prst="rect">
            <a:avLst/>
          </a:prstGeom>
        </p:spPr>
        <p:txBody>
          <a:bodyPr/>
          <a:lstStyle>
            <a:lvl1pPr>
              <a:buNone/>
              <a:defRPr sz="800">
                <a:solidFill>
                  <a:schemeClr val="tx2"/>
                </a:solidFill>
                <a:latin typeface="PP Object Sans" pitchFamily="2" charset="77"/>
              </a:defRPr>
            </a:lvl1pPr>
          </a:lstStyle>
          <a:p>
            <a:pPr lvl="0"/>
            <a:r>
              <a:rPr lang="en-US"/>
              <a:t>Image</a:t>
            </a:r>
            <a:endParaRPr lang="es-ES"/>
          </a:p>
        </p:txBody>
      </p:sp>
      <p:sp>
        <p:nvSpPr>
          <p:cNvPr id="30" name="Marcador de texto 3">
            <a:extLst>
              <a:ext uri="{FF2B5EF4-FFF2-40B4-BE49-F238E27FC236}">
                <a16:creationId xmlns:a16="http://schemas.microsoft.com/office/drawing/2014/main" id="{C6A873EF-704C-9344-B219-854BF1222EBB}"/>
              </a:ext>
            </a:extLst>
          </p:cNvPr>
          <p:cNvSpPr>
            <a:spLocks noGrp="1"/>
          </p:cNvSpPr>
          <p:nvPr>
            <p:ph type="body" sz="half" idx="17" hasCustomPrompt="1"/>
          </p:nvPr>
        </p:nvSpPr>
        <p:spPr>
          <a:xfrm>
            <a:off x="6569211" y="2902199"/>
            <a:ext cx="1212333" cy="1118009"/>
          </a:xfrm>
          <a:prstGeom prst="rect">
            <a:avLst/>
          </a:prstGeom>
        </p:spPr>
        <p:txBody>
          <a:bodyPr/>
          <a:lstStyle>
            <a:lvl1pPr marL="0" indent="0">
              <a:lnSpc>
                <a:spcPct val="100000"/>
              </a:lnSpc>
              <a:buNone/>
              <a:defRPr sz="500" b="0" i="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a:t>TO INSERT A CIRCULAR IMAGE: 1) </a:t>
            </a:r>
            <a:r>
              <a:rPr lang="es-ES" err="1"/>
              <a:t>Go</a:t>
            </a:r>
            <a:r>
              <a:rPr lang="es-ES"/>
              <a:t> to “</a:t>
            </a:r>
            <a:r>
              <a:rPr lang="es-ES" err="1"/>
              <a:t>Insert</a:t>
            </a:r>
            <a:r>
              <a:rPr lang="es-ES"/>
              <a:t>” &gt; “</a:t>
            </a:r>
            <a:r>
              <a:rPr lang="es-ES" err="1"/>
              <a:t>Pictures</a:t>
            </a:r>
            <a:r>
              <a:rPr lang="es-ES"/>
              <a:t>” &gt; Picture </a:t>
            </a:r>
            <a:r>
              <a:rPr lang="es-ES" err="1"/>
              <a:t>from</a:t>
            </a:r>
            <a:r>
              <a:rPr lang="es-ES"/>
              <a:t> file” and </a:t>
            </a:r>
            <a:r>
              <a:rPr lang="es-ES" err="1"/>
              <a:t>insert</a:t>
            </a:r>
            <a:r>
              <a:rPr lang="es-ES"/>
              <a:t> </a:t>
            </a:r>
            <a:r>
              <a:rPr lang="es-ES" err="1"/>
              <a:t>the</a:t>
            </a:r>
            <a:r>
              <a:rPr lang="es-ES"/>
              <a:t> </a:t>
            </a:r>
            <a:r>
              <a:rPr lang="es-ES" err="1"/>
              <a:t>image</a:t>
            </a:r>
            <a:r>
              <a:rPr lang="es-ES"/>
              <a:t>. 2) </a:t>
            </a:r>
            <a:r>
              <a:rPr lang="es-ES" err="1"/>
              <a:t>Go</a:t>
            </a:r>
            <a:r>
              <a:rPr lang="es-ES"/>
              <a:t> to “Picture </a:t>
            </a:r>
            <a:r>
              <a:rPr lang="es-ES" err="1"/>
              <a:t>Format</a:t>
            </a:r>
            <a:r>
              <a:rPr lang="es-ES"/>
              <a:t>” &gt; “</a:t>
            </a:r>
            <a:r>
              <a:rPr lang="es-ES" err="1"/>
              <a:t>Crop</a:t>
            </a:r>
            <a:r>
              <a:rPr lang="es-ES"/>
              <a:t>” &gt; “</a:t>
            </a:r>
            <a:r>
              <a:rPr lang="es-ES" err="1"/>
              <a:t>Aspect</a:t>
            </a:r>
            <a:r>
              <a:rPr lang="es-ES"/>
              <a:t> ratio” and </a:t>
            </a:r>
            <a:r>
              <a:rPr lang="es-ES" err="1"/>
              <a:t>selece</a:t>
            </a:r>
            <a:r>
              <a:rPr lang="es-ES"/>
              <a:t> “1.1” 3) Once </a:t>
            </a:r>
            <a:r>
              <a:rPr lang="es-ES" err="1"/>
              <a:t>you</a:t>
            </a:r>
            <a:r>
              <a:rPr lang="es-ES"/>
              <a:t> </a:t>
            </a:r>
            <a:r>
              <a:rPr lang="es-ES" err="1"/>
              <a:t>have</a:t>
            </a:r>
            <a:r>
              <a:rPr lang="es-ES"/>
              <a:t> </a:t>
            </a:r>
            <a:r>
              <a:rPr lang="es-ES" err="1"/>
              <a:t>the</a:t>
            </a:r>
            <a:r>
              <a:rPr lang="es-ES"/>
              <a:t> </a:t>
            </a:r>
            <a:r>
              <a:rPr lang="es-ES" err="1"/>
              <a:t>image</a:t>
            </a:r>
            <a:r>
              <a:rPr lang="es-ES"/>
              <a:t> </a:t>
            </a:r>
            <a:r>
              <a:rPr lang="es-ES" err="1"/>
              <a:t>squared</a:t>
            </a:r>
            <a:r>
              <a:rPr lang="es-ES"/>
              <a:t>, </a:t>
            </a:r>
            <a:r>
              <a:rPr lang="es-ES" err="1"/>
              <a:t>go</a:t>
            </a:r>
            <a:r>
              <a:rPr lang="es-ES"/>
              <a:t> to “</a:t>
            </a:r>
            <a:r>
              <a:rPr lang="es-ES" err="1"/>
              <a:t>Crop</a:t>
            </a:r>
            <a:r>
              <a:rPr lang="es-ES"/>
              <a:t>” &gt; “</a:t>
            </a:r>
            <a:r>
              <a:rPr lang="es-ES" err="1"/>
              <a:t>Crop</a:t>
            </a:r>
            <a:r>
              <a:rPr lang="es-ES"/>
              <a:t> to </a:t>
            </a:r>
            <a:r>
              <a:rPr lang="es-ES" err="1"/>
              <a:t>shape</a:t>
            </a:r>
            <a:r>
              <a:rPr lang="es-ES"/>
              <a:t>” and </a:t>
            </a:r>
            <a:r>
              <a:rPr lang="es-ES" err="1"/>
              <a:t>select</a:t>
            </a:r>
            <a:r>
              <a:rPr lang="es-ES"/>
              <a:t> </a:t>
            </a:r>
            <a:r>
              <a:rPr lang="es-ES" err="1"/>
              <a:t>the</a:t>
            </a:r>
            <a:r>
              <a:rPr lang="es-ES"/>
              <a:t> </a:t>
            </a:r>
            <a:r>
              <a:rPr lang="es-ES" err="1"/>
              <a:t>circle</a:t>
            </a:r>
            <a:r>
              <a:rPr lang="es-ES"/>
              <a:t>. 4) </a:t>
            </a:r>
            <a:r>
              <a:rPr lang="es-ES" err="1"/>
              <a:t>You</a:t>
            </a:r>
            <a:r>
              <a:rPr lang="es-ES"/>
              <a:t> can </a:t>
            </a:r>
            <a:r>
              <a:rPr lang="es-ES" err="1"/>
              <a:t>change</a:t>
            </a:r>
            <a:r>
              <a:rPr lang="es-ES"/>
              <a:t> </a:t>
            </a:r>
            <a:r>
              <a:rPr lang="es-ES" err="1"/>
              <a:t>the</a:t>
            </a:r>
            <a:r>
              <a:rPr lang="es-ES"/>
              <a:t> </a:t>
            </a:r>
            <a:r>
              <a:rPr lang="es-ES" err="1"/>
              <a:t>size</a:t>
            </a:r>
            <a:r>
              <a:rPr lang="es-ES"/>
              <a:t> of </a:t>
            </a:r>
            <a:r>
              <a:rPr lang="es-ES" err="1"/>
              <a:t>the</a:t>
            </a:r>
            <a:r>
              <a:rPr lang="es-ES"/>
              <a:t> </a:t>
            </a:r>
            <a:r>
              <a:rPr lang="es-ES" err="1"/>
              <a:t>image</a:t>
            </a:r>
            <a:r>
              <a:rPr lang="es-ES"/>
              <a:t> </a:t>
            </a:r>
            <a:r>
              <a:rPr lang="es-ES" err="1"/>
              <a:t>while</a:t>
            </a:r>
            <a:r>
              <a:rPr lang="es-ES"/>
              <a:t> </a:t>
            </a:r>
            <a:r>
              <a:rPr lang="es-ES" err="1"/>
              <a:t>keeping</a:t>
            </a:r>
            <a:r>
              <a:rPr lang="es-ES"/>
              <a:t> </a:t>
            </a:r>
            <a:r>
              <a:rPr lang="es-ES" err="1"/>
              <a:t>the</a:t>
            </a:r>
            <a:r>
              <a:rPr lang="es-ES"/>
              <a:t> “</a:t>
            </a:r>
            <a:r>
              <a:rPr lang="es-ES" err="1"/>
              <a:t>shift</a:t>
            </a:r>
            <a:r>
              <a:rPr lang="es-ES"/>
              <a:t>” </a:t>
            </a:r>
            <a:r>
              <a:rPr lang="es-ES" err="1"/>
              <a:t>key</a:t>
            </a:r>
            <a:r>
              <a:rPr lang="es-ES"/>
              <a:t> </a:t>
            </a:r>
            <a:r>
              <a:rPr lang="es-ES" err="1"/>
              <a:t>pressed</a:t>
            </a:r>
            <a:r>
              <a:rPr lang="es-ES"/>
              <a:t> and place </a:t>
            </a:r>
            <a:r>
              <a:rPr lang="es-ES" err="1"/>
              <a:t>it</a:t>
            </a:r>
            <a:r>
              <a:rPr lang="es-ES"/>
              <a:t> </a:t>
            </a:r>
            <a:r>
              <a:rPr lang="es-ES" err="1"/>
              <a:t>on</a:t>
            </a:r>
            <a:r>
              <a:rPr lang="es-ES"/>
              <a:t> top of </a:t>
            </a:r>
            <a:r>
              <a:rPr lang="es-ES" err="1"/>
              <a:t>this</a:t>
            </a:r>
            <a:r>
              <a:rPr lang="es-ES"/>
              <a:t> </a:t>
            </a:r>
            <a:r>
              <a:rPr lang="es-ES" err="1"/>
              <a:t>circle</a:t>
            </a:r>
            <a:r>
              <a:rPr lang="es-ES"/>
              <a:t>.</a:t>
            </a:r>
          </a:p>
        </p:txBody>
      </p:sp>
    </p:spTree>
    <p:extLst>
      <p:ext uri="{BB962C8B-B14F-4D97-AF65-F5344CB8AC3E}">
        <p14:creationId xmlns:p14="http://schemas.microsoft.com/office/powerpoint/2010/main" val="272839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2 Columns">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Comparison</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70FCA174-FBDC-4A44-8452-F6EE2F9811D8}"/>
              </a:ext>
            </a:extLst>
          </p:cNvPr>
          <p:cNvCxnSpPr>
            <a:cxnSpLocks/>
          </p:cNvCxnSpPr>
          <p:nvPr userDrawn="1"/>
        </p:nvCxnSpPr>
        <p:spPr>
          <a:xfrm>
            <a:off x="4935332" y="1621087"/>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DB9B67F1-EE84-2741-BF0F-CECA6FB0854E}"/>
              </a:ext>
            </a:extLst>
          </p:cNvPr>
          <p:cNvCxnSpPr>
            <a:cxnSpLocks/>
          </p:cNvCxnSpPr>
          <p:nvPr userDrawn="1"/>
        </p:nvCxnSpPr>
        <p:spPr>
          <a:xfrm>
            <a:off x="439531" y="1621087"/>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9" name="Marcador de texto 3">
            <a:extLst>
              <a:ext uri="{FF2B5EF4-FFF2-40B4-BE49-F238E27FC236}">
                <a16:creationId xmlns:a16="http://schemas.microsoft.com/office/drawing/2014/main" id="{B83FDE2B-4301-7649-8D65-1A0309A077B2}"/>
              </a:ext>
            </a:extLst>
          </p:cNvPr>
          <p:cNvSpPr>
            <a:spLocks noGrp="1"/>
          </p:cNvSpPr>
          <p:nvPr>
            <p:ph type="body" sz="half" idx="10" hasCustomPrompt="1"/>
          </p:nvPr>
        </p:nvSpPr>
        <p:spPr>
          <a:xfrm>
            <a:off x="4965864" y="1852173"/>
            <a:ext cx="3774515" cy="2494316"/>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r>
              <a:rPr lang="es-ES"/>
              <a:t>.</a:t>
            </a:r>
          </a:p>
        </p:txBody>
      </p:sp>
      <p:sp>
        <p:nvSpPr>
          <p:cNvPr id="11" name="Marcador de texto 3">
            <a:extLst>
              <a:ext uri="{FF2B5EF4-FFF2-40B4-BE49-F238E27FC236}">
                <a16:creationId xmlns:a16="http://schemas.microsoft.com/office/drawing/2014/main" id="{1B1C0239-7BD0-A14C-A122-6CEFC0C0DDA1}"/>
              </a:ext>
            </a:extLst>
          </p:cNvPr>
          <p:cNvSpPr>
            <a:spLocks noGrp="1"/>
          </p:cNvSpPr>
          <p:nvPr>
            <p:ph type="body" sz="half" idx="11" hasCustomPrompt="1"/>
          </p:nvPr>
        </p:nvSpPr>
        <p:spPr>
          <a:xfrm>
            <a:off x="463154" y="1852173"/>
            <a:ext cx="3781425" cy="2494316"/>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18" name="Marcador de texto 4">
            <a:extLst>
              <a:ext uri="{FF2B5EF4-FFF2-40B4-BE49-F238E27FC236}">
                <a16:creationId xmlns:a16="http://schemas.microsoft.com/office/drawing/2014/main" id="{C3DC496A-F9D1-4741-9FFF-84CF6FB09B65}"/>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9" name="Marcador de texto 4">
            <a:extLst>
              <a:ext uri="{FF2B5EF4-FFF2-40B4-BE49-F238E27FC236}">
                <a16:creationId xmlns:a16="http://schemas.microsoft.com/office/drawing/2014/main" id="{BEB313BE-0DB4-BA42-97E0-7222C7652B19}"/>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20" name="Marcador de texto 4">
            <a:extLst>
              <a:ext uri="{FF2B5EF4-FFF2-40B4-BE49-F238E27FC236}">
                <a16:creationId xmlns:a16="http://schemas.microsoft.com/office/drawing/2014/main" id="{A9874C3A-7B72-BD46-B384-003DB0482705}"/>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sp>
        <p:nvSpPr>
          <p:cNvPr id="4" name="Marcador de texto 3">
            <a:extLst>
              <a:ext uri="{FF2B5EF4-FFF2-40B4-BE49-F238E27FC236}">
                <a16:creationId xmlns:a16="http://schemas.microsoft.com/office/drawing/2014/main" id="{9B75798F-EE71-2D4E-A05B-9560BF42EE61}"/>
              </a:ext>
            </a:extLst>
          </p:cNvPr>
          <p:cNvSpPr>
            <a:spLocks noGrp="1"/>
          </p:cNvSpPr>
          <p:nvPr>
            <p:ph type="body" sz="quarter" idx="15" hasCustomPrompt="1"/>
          </p:nvPr>
        </p:nvSpPr>
        <p:spPr>
          <a:xfrm>
            <a:off x="439341" y="1323975"/>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15" name="Marcador de texto 3">
            <a:extLst>
              <a:ext uri="{FF2B5EF4-FFF2-40B4-BE49-F238E27FC236}">
                <a16:creationId xmlns:a16="http://schemas.microsoft.com/office/drawing/2014/main" id="{95274110-9252-CD4D-B91F-2AD87D17DF31}"/>
              </a:ext>
            </a:extLst>
          </p:cNvPr>
          <p:cNvSpPr>
            <a:spLocks noGrp="1"/>
          </p:cNvSpPr>
          <p:nvPr>
            <p:ph type="body" sz="quarter" idx="16" hasCustomPrompt="1"/>
          </p:nvPr>
        </p:nvSpPr>
        <p:spPr>
          <a:xfrm>
            <a:off x="4944666" y="1323975"/>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Tree>
    <p:extLst>
      <p:ext uri="{BB962C8B-B14F-4D97-AF65-F5344CB8AC3E}">
        <p14:creationId xmlns:p14="http://schemas.microsoft.com/office/powerpoint/2010/main" val="21080833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mparison 2 Columns">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Comparison</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70FCA174-FBDC-4A44-8452-F6EE2F9811D8}"/>
              </a:ext>
            </a:extLst>
          </p:cNvPr>
          <p:cNvCxnSpPr>
            <a:cxnSpLocks/>
          </p:cNvCxnSpPr>
          <p:nvPr userDrawn="1"/>
        </p:nvCxnSpPr>
        <p:spPr>
          <a:xfrm>
            <a:off x="4935332" y="1621087"/>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DB9B67F1-EE84-2741-BF0F-CECA6FB0854E}"/>
              </a:ext>
            </a:extLst>
          </p:cNvPr>
          <p:cNvCxnSpPr>
            <a:cxnSpLocks/>
          </p:cNvCxnSpPr>
          <p:nvPr userDrawn="1"/>
        </p:nvCxnSpPr>
        <p:spPr>
          <a:xfrm>
            <a:off x="439531" y="1621087"/>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9" name="Marcador de texto 3">
            <a:extLst>
              <a:ext uri="{FF2B5EF4-FFF2-40B4-BE49-F238E27FC236}">
                <a16:creationId xmlns:a16="http://schemas.microsoft.com/office/drawing/2014/main" id="{B83FDE2B-4301-7649-8D65-1A0309A077B2}"/>
              </a:ext>
            </a:extLst>
          </p:cNvPr>
          <p:cNvSpPr>
            <a:spLocks noGrp="1"/>
          </p:cNvSpPr>
          <p:nvPr>
            <p:ph type="body" sz="half" idx="10" hasCustomPrompt="1"/>
          </p:nvPr>
        </p:nvSpPr>
        <p:spPr>
          <a:xfrm>
            <a:off x="4965864" y="1852174"/>
            <a:ext cx="3774515"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r>
              <a:rPr lang="es-ES"/>
              <a:t>.</a:t>
            </a:r>
          </a:p>
        </p:txBody>
      </p:sp>
      <p:sp>
        <p:nvSpPr>
          <p:cNvPr id="11" name="Marcador de texto 3">
            <a:extLst>
              <a:ext uri="{FF2B5EF4-FFF2-40B4-BE49-F238E27FC236}">
                <a16:creationId xmlns:a16="http://schemas.microsoft.com/office/drawing/2014/main" id="{1B1C0239-7BD0-A14C-A122-6CEFC0C0DDA1}"/>
              </a:ext>
            </a:extLst>
          </p:cNvPr>
          <p:cNvSpPr>
            <a:spLocks noGrp="1"/>
          </p:cNvSpPr>
          <p:nvPr>
            <p:ph type="body" sz="half" idx="11" hasCustomPrompt="1"/>
          </p:nvPr>
        </p:nvSpPr>
        <p:spPr>
          <a:xfrm>
            <a:off x="463154" y="1852174"/>
            <a:ext cx="3781425"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18" name="Marcador de texto 4">
            <a:extLst>
              <a:ext uri="{FF2B5EF4-FFF2-40B4-BE49-F238E27FC236}">
                <a16:creationId xmlns:a16="http://schemas.microsoft.com/office/drawing/2014/main" id="{C3DC496A-F9D1-4741-9FFF-84CF6FB09B65}"/>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9" name="Marcador de texto 4">
            <a:extLst>
              <a:ext uri="{FF2B5EF4-FFF2-40B4-BE49-F238E27FC236}">
                <a16:creationId xmlns:a16="http://schemas.microsoft.com/office/drawing/2014/main" id="{BEB313BE-0DB4-BA42-97E0-7222C7652B19}"/>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20" name="Marcador de texto 4">
            <a:extLst>
              <a:ext uri="{FF2B5EF4-FFF2-40B4-BE49-F238E27FC236}">
                <a16:creationId xmlns:a16="http://schemas.microsoft.com/office/drawing/2014/main" id="{A9874C3A-7B72-BD46-B384-003DB0482705}"/>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cxnSp>
        <p:nvCxnSpPr>
          <p:cNvPr id="14" name="Conector recto 13">
            <a:extLst>
              <a:ext uri="{FF2B5EF4-FFF2-40B4-BE49-F238E27FC236}">
                <a16:creationId xmlns:a16="http://schemas.microsoft.com/office/drawing/2014/main" id="{CD18929D-4591-954E-A419-05A963BED966}"/>
              </a:ext>
            </a:extLst>
          </p:cNvPr>
          <p:cNvCxnSpPr>
            <a:cxnSpLocks/>
          </p:cNvCxnSpPr>
          <p:nvPr userDrawn="1"/>
        </p:nvCxnSpPr>
        <p:spPr>
          <a:xfrm>
            <a:off x="4935332" y="3279981"/>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D45D1BE9-06CF-CB48-BFD5-5B94F7D308C4}"/>
              </a:ext>
            </a:extLst>
          </p:cNvPr>
          <p:cNvCxnSpPr>
            <a:cxnSpLocks/>
          </p:cNvCxnSpPr>
          <p:nvPr userDrawn="1"/>
        </p:nvCxnSpPr>
        <p:spPr>
          <a:xfrm>
            <a:off x="439531" y="3279981"/>
            <a:ext cx="380504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21" name="Marcador de texto 3">
            <a:extLst>
              <a:ext uri="{FF2B5EF4-FFF2-40B4-BE49-F238E27FC236}">
                <a16:creationId xmlns:a16="http://schemas.microsoft.com/office/drawing/2014/main" id="{9FA88FC5-9075-3C4B-821A-892CAB6C99E7}"/>
              </a:ext>
            </a:extLst>
          </p:cNvPr>
          <p:cNvSpPr>
            <a:spLocks noGrp="1"/>
          </p:cNvSpPr>
          <p:nvPr>
            <p:ph type="body" sz="half" idx="15" hasCustomPrompt="1"/>
          </p:nvPr>
        </p:nvSpPr>
        <p:spPr>
          <a:xfrm>
            <a:off x="4965864" y="3511068"/>
            <a:ext cx="3774515"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r>
              <a:rPr lang="es-ES"/>
              <a:t>.</a:t>
            </a:r>
          </a:p>
        </p:txBody>
      </p:sp>
      <p:sp>
        <p:nvSpPr>
          <p:cNvPr id="22" name="Marcador de texto 3">
            <a:extLst>
              <a:ext uri="{FF2B5EF4-FFF2-40B4-BE49-F238E27FC236}">
                <a16:creationId xmlns:a16="http://schemas.microsoft.com/office/drawing/2014/main" id="{F1AC9AFE-16CB-8247-AF0E-F6881F08173D}"/>
              </a:ext>
            </a:extLst>
          </p:cNvPr>
          <p:cNvSpPr>
            <a:spLocks noGrp="1"/>
          </p:cNvSpPr>
          <p:nvPr>
            <p:ph type="body" sz="half" idx="16" hasCustomPrompt="1"/>
          </p:nvPr>
        </p:nvSpPr>
        <p:spPr>
          <a:xfrm>
            <a:off x="463154" y="3511068"/>
            <a:ext cx="3781425"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27" name="Marcador de texto 3">
            <a:extLst>
              <a:ext uri="{FF2B5EF4-FFF2-40B4-BE49-F238E27FC236}">
                <a16:creationId xmlns:a16="http://schemas.microsoft.com/office/drawing/2014/main" id="{C5A7A5B1-F45F-3C43-8683-1CA2F01ABBAD}"/>
              </a:ext>
            </a:extLst>
          </p:cNvPr>
          <p:cNvSpPr>
            <a:spLocks noGrp="1"/>
          </p:cNvSpPr>
          <p:nvPr>
            <p:ph type="body" sz="quarter" idx="17" hasCustomPrompt="1"/>
          </p:nvPr>
        </p:nvSpPr>
        <p:spPr>
          <a:xfrm>
            <a:off x="439341" y="1323975"/>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28" name="Marcador de texto 3">
            <a:extLst>
              <a:ext uri="{FF2B5EF4-FFF2-40B4-BE49-F238E27FC236}">
                <a16:creationId xmlns:a16="http://schemas.microsoft.com/office/drawing/2014/main" id="{C56E40BE-9492-FD4E-8BA4-7449904ED8CA}"/>
              </a:ext>
            </a:extLst>
          </p:cNvPr>
          <p:cNvSpPr>
            <a:spLocks noGrp="1"/>
          </p:cNvSpPr>
          <p:nvPr>
            <p:ph type="body" sz="quarter" idx="18" hasCustomPrompt="1"/>
          </p:nvPr>
        </p:nvSpPr>
        <p:spPr>
          <a:xfrm>
            <a:off x="4944666" y="1323975"/>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29" name="Marcador de texto 3">
            <a:extLst>
              <a:ext uri="{FF2B5EF4-FFF2-40B4-BE49-F238E27FC236}">
                <a16:creationId xmlns:a16="http://schemas.microsoft.com/office/drawing/2014/main" id="{F5A0D033-69BD-2D4A-8049-FB0485151811}"/>
              </a:ext>
            </a:extLst>
          </p:cNvPr>
          <p:cNvSpPr>
            <a:spLocks noGrp="1"/>
          </p:cNvSpPr>
          <p:nvPr>
            <p:ph type="body" sz="quarter" idx="19" hasCustomPrompt="1"/>
          </p:nvPr>
        </p:nvSpPr>
        <p:spPr>
          <a:xfrm>
            <a:off x="439341" y="2990850"/>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30" name="Marcador de texto 3">
            <a:extLst>
              <a:ext uri="{FF2B5EF4-FFF2-40B4-BE49-F238E27FC236}">
                <a16:creationId xmlns:a16="http://schemas.microsoft.com/office/drawing/2014/main" id="{63BAD847-697B-2440-9F9D-B6235DD5D66E}"/>
              </a:ext>
            </a:extLst>
          </p:cNvPr>
          <p:cNvSpPr>
            <a:spLocks noGrp="1"/>
          </p:cNvSpPr>
          <p:nvPr>
            <p:ph type="body" sz="quarter" idx="20" hasCustomPrompt="1"/>
          </p:nvPr>
        </p:nvSpPr>
        <p:spPr>
          <a:xfrm>
            <a:off x="4944666" y="2990850"/>
            <a:ext cx="3805238"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Tree>
    <p:extLst>
      <p:ext uri="{BB962C8B-B14F-4D97-AF65-F5344CB8AC3E}">
        <p14:creationId xmlns:p14="http://schemas.microsoft.com/office/powerpoint/2010/main" val="8503638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omparison 2 Columns">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3700272"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Comparison</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16">
            <a:extLst>
              <a:ext uri="{FF2B5EF4-FFF2-40B4-BE49-F238E27FC236}">
                <a16:creationId xmlns:a16="http://schemas.microsoft.com/office/drawing/2014/main" id="{DB9B67F1-EE84-2741-BF0F-CECA6FB0854E}"/>
              </a:ext>
            </a:extLst>
          </p:cNvPr>
          <p:cNvCxnSpPr>
            <a:cxnSpLocks/>
          </p:cNvCxnSpPr>
          <p:nvPr userDrawn="1"/>
        </p:nvCxnSpPr>
        <p:spPr>
          <a:xfrm>
            <a:off x="439532" y="1621087"/>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11" name="Marcador de texto 3">
            <a:extLst>
              <a:ext uri="{FF2B5EF4-FFF2-40B4-BE49-F238E27FC236}">
                <a16:creationId xmlns:a16="http://schemas.microsoft.com/office/drawing/2014/main" id="{1B1C0239-7BD0-A14C-A122-6CEFC0C0DDA1}"/>
              </a:ext>
            </a:extLst>
          </p:cNvPr>
          <p:cNvSpPr>
            <a:spLocks noGrp="1"/>
          </p:cNvSpPr>
          <p:nvPr>
            <p:ph type="body" sz="half" idx="11" hasCustomPrompt="1"/>
          </p:nvPr>
        </p:nvSpPr>
        <p:spPr>
          <a:xfrm>
            <a:off x="463153" y="1852174"/>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18" name="Marcador de texto 4">
            <a:extLst>
              <a:ext uri="{FF2B5EF4-FFF2-40B4-BE49-F238E27FC236}">
                <a16:creationId xmlns:a16="http://schemas.microsoft.com/office/drawing/2014/main" id="{C3DC496A-F9D1-4741-9FFF-84CF6FB09B65}"/>
              </a:ext>
            </a:extLst>
          </p:cNvPr>
          <p:cNvSpPr>
            <a:spLocks noGrp="1"/>
          </p:cNvSpPr>
          <p:nvPr>
            <p:ph type="body" sz="quarter" idx="12" hasCustomPrompt="1"/>
          </p:nvPr>
        </p:nvSpPr>
        <p:spPr>
          <a:xfrm>
            <a:off x="414337" y="4867821"/>
            <a:ext cx="2887663" cy="252413"/>
          </a:xfrm>
          <a:prstGeom prst="rect">
            <a:avLst/>
          </a:prstGeom>
        </p:spPr>
        <p:txBody>
          <a:bodyPr/>
          <a:lstStyle>
            <a:lvl1pPr>
              <a:buNone/>
              <a:defRPr sz="800">
                <a:solidFill>
                  <a:schemeClr val="bg1"/>
                </a:solidFill>
                <a:latin typeface="PP Object Sans" pitchFamily="2" charset="77"/>
              </a:defRPr>
            </a:lvl1pPr>
          </a:lstStyle>
          <a:p>
            <a:pPr lvl="0"/>
            <a:r>
              <a:rPr lang="es-ES" err="1"/>
              <a:t>Title</a:t>
            </a:r>
            <a:r>
              <a:rPr lang="es-ES"/>
              <a:t> of </a:t>
            </a:r>
            <a:r>
              <a:rPr lang="es-ES" err="1"/>
              <a:t>presentation</a:t>
            </a:r>
            <a:endParaRPr lang="es-ES"/>
          </a:p>
        </p:txBody>
      </p:sp>
      <p:sp>
        <p:nvSpPr>
          <p:cNvPr id="19" name="Marcador de texto 4">
            <a:extLst>
              <a:ext uri="{FF2B5EF4-FFF2-40B4-BE49-F238E27FC236}">
                <a16:creationId xmlns:a16="http://schemas.microsoft.com/office/drawing/2014/main" id="{BEB313BE-0DB4-BA42-97E0-7222C7652B19}"/>
              </a:ext>
            </a:extLst>
          </p:cNvPr>
          <p:cNvSpPr>
            <a:spLocks noGrp="1"/>
          </p:cNvSpPr>
          <p:nvPr>
            <p:ph type="body" sz="quarter" idx="13" hasCustomPrompt="1"/>
          </p:nvPr>
        </p:nvSpPr>
        <p:spPr>
          <a:xfrm>
            <a:off x="3907633" y="4867821"/>
            <a:ext cx="1614488" cy="252413"/>
          </a:xfrm>
          <a:prstGeom prst="rect">
            <a:avLst/>
          </a:prstGeom>
        </p:spPr>
        <p:txBody>
          <a:bodyPr/>
          <a:lstStyle>
            <a:lvl1pPr>
              <a:buNone/>
              <a:defRPr sz="800">
                <a:solidFill>
                  <a:schemeClr val="bg1"/>
                </a:solidFill>
                <a:latin typeface="PP Object Sans" pitchFamily="2" charset="77"/>
              </a:defRPr>
            </a:lvl1pPr>
          </a:lstStyle>
          <a:p>
            <a:pPr lvl="0"/>
            <a:r>
              <a:rPr lang="es-ES"/>
              <a:t>Date</a:t>
            </a:r>
          </a:p>
        </p:txBody>
      </p:sp>
      <p:sp>
        <p:nvSpPr>
          <p:cNvPr id="20" name="Marcador de texto 4">
            <a:extLst>
              <a:ext uri="{FF2B5EF4-FFF2-40B4-BE49-F238E27FC236}">
                <a16:creationId xmlns:a16="http://schemas.microsoft.com/office/drawing/2014/main" id="{A9874C3A-7B72-BD46-B384-003DB0482705}"/>
              </a:ext>
            </a:extLst>
          </p:cNvPr>
          <p:cNvSpPr>
            <a:spLocks noGrp="1"/>
          </p:cNvSpPr>
          <p:nvPr>
            <p:ph type="body" sz="quarter" idx="14" hasCustomPrompt="1"/>
          </p:nvPr>
        </p:nvSpPr>
        <p:spPr>
          <a:xfrm>
            <a:off x="8558474" y="4867821"/>
            <a:ext cx="363810" cy="252413"/>
          </a:xfrm>
          <a:prstGeom prst="rect">
            <a:avLst/>
          </a:prstGeom>
        </p:spPr>
        <p:txBody>
          <a:bodyPr/>
          <a:lstStyle>
            <a:lvl1pPr>
              <a:buNone/>
              <a:defRPr sz="800">
                <a:solidFill>
                  <a:schemeClr val="bg1"/>
                </a:solidFill>
                <a:latin typeface="PP Object Sans" pitchFamily="2" charset="77"/>
              </a:defRPr>
            </a:lvl1pPr>
          </a:lstStyle>
          <a:p>
            <a:pPr lvl="0"/>
            <a:r>
              <a:rPr lang="es-ES"/>
              <a:t>Nº</a:t>
            </a:r>
          </a:p>
        </p:txBody>
      </p:sp>
      <p:cxnSp>
        <p:nvCxnSpPr>
          <p:cNvPr id="15" name="Conector recto 14">
            <a:extLst>
              <a:ext uri="{FF2B5EF4-FFF2-40B4-BE49-F238E27FC236}">
                <a16:creationId xmlns:a16="http://schemas.microsoft.com/office/drawing/2014/main" id="{D45D1BE9-06CF-CB48-BFD5-5B94F7D308C4}"/>
              </a:ext>
            </a:extLst>
          </p:cNvPr>
          <p:cNvCxnSpPr>
            <a:cxnSpLocks/>
          </p:cNvCxnSpPr>
          <p:nvPr userDrawn="1"/>
        </p:nvCxnSpPr>
        <p:spPr>
          <a:xfrm>
            <a:off x="439532" y="3279981"/>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22" name="Marcador de texto 3">
            <a:extLst>
              <a:ext uri="{FF2B5EF4-FFF2-40B4-BE49-F238E27FC236}">
                <a16:creationId xmlns:a16="http://schemas.microsoft.com/office/drawing/2014/main" id="{F1AC9AFE-16CB-8247-AF0E-F6881F08173D}"/>
              </a:ext>
            </a:extLst>
          </p:cNvPr>
          <p:cNvSpPr>
            <a:spLocks noGrp="1"/>
          </p:cNvSpPr>
          <p:nvPr>
            <p:ph type="body" sz="half" idx="16" hasCustomPrompt="1"/>
          </p:nvPr>
        </p:nvSpPr>
        <p:spPr>
          <a:xfrm>
            <a:off x="463153" y="3511068"/>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cxnSp>
        <p:nvCxnSpPr>
          <p:cNvPr id="25" name="Conector recto 24">
            <a:extLst>
              <a:ext uri="{FF2B5EF4-FFF2-40B4-BE49-F238E27FC236}">
                <a16:creationId xmlns:a16="http://schemas.microsoft.com/office/drawing/2014/main" id="{9918BC43-3815-E947-B68F-C26E3EE9BD50}"/>
              </a:ext>
            </a:extLst>
          </p:cNvPr>
          <p:cNvCxnSpPr>
            <a:cxnSpLocks/>
          </p:cNvCxnSpPr>
          <p:nvPr userDrawn="1"/>
        </p:nvCxnSpPr>
        <p:spPr>
          <a:xfrm>
            <a:off x="3432957" y="1621087"/>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26" name="Marcador de texto 3">
            <a:extLst>
              <a:ext uri="{FF2B5EF4-FFF2-40B4-BE49-F238E27FC236}">
                <a16:creationId xmlns:a16="http://schemas.microsoft.com/office/drawing/2014/main" id="{AFDE2114-4716-E548-8437-587D6F9C74B5}"/>
              </a:ext>
            </a:extLst>
          </p:cNvPr>
          <p:cNvSpPr>
            <a:spLocks noGrp="1"/>
          </p:cNvSpPr>
          <p:nvPr>
            <p:ph type="body" sz="half" idx="17" hasCustomPrompt="1"/>
          </p:nvPr>
        </p:nvSpPr>
        <p:spPr>
          <a:xfrm>
            <a:off x="3456578" y="1852174"/>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cxnSp>
        <p:nvCxnSpPr>
          <p:cNvPr id="28" name="Conector recto 27">
            <a:extLst>
              <a:ext uri="{FF2B5EF4-FFF2-40B4-BE49-F238E27FC236}">
                <a16:creationId xmlns:a16="http://schemas.microsoft.com/office/drawing/2014/main" id="{DFEAEC0D-F34A-7046-89A6-7D52BF92F449}"/>
              </a:ext>
            </a:extLst>
          </p:cNvPr>
          <p:cNvCxnSpPr>
            <a:cxnSpLocks/>
          </p:cNvCxnSpPr>
          <p:nvPr userDrawn="1"/>
        </p:nvCxnSpPr>
        <p:spPr>
          <a:xfrm>
            <a:off x="3386618" y="3279981"/>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29" name="Marcador de texto 3">
            <a:extLst>
              <a:ext uri="{FF2B5EF4-FFF2-40B4-BE49-F238E27FC236}">
                <a16:creationId xmlns:a16="http://schemas.microsoft.com/office/drawing/2014/main" id="{B4AE05CA-9644-F340-839C-16D880D8DA7D}"/>
              </a:ext>
            </a:extLst>
          </p:cNvPr>
          <p:cNvSpPr>
            <a:spLocks noGrp="1"/>
          </p:cNvSpPr>
          <p:nvPr>
            <p:ph type="body" sz="half" idx="18" hasCustomPrompt="1"/>
          </p:nvPr>
        </p:nvSpPr>
        <p:spPr>
          <a:xfrm>
            <a:off x="3456578" y="3511068"/>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cxnSp>
        <p:nvCxnSpPr>
          <p:cNvPr id="31" name="Conector recto 30">
            <a:extLst>
              <a:ext uri="{FF2B5EF4-FFF2-40B4-BE49-F238E27FC236}">
                <a16:creationId xmlns:a16="http://schemas.microsoft.com/office/drawing/2014/main" id="{36206171-D62A-1744-A4B1-A1E90B7F7CE1}"/>
              </a:ext>
            </a:extLst>
          </p:cNvPr>
          <p:cNvCxnSpPr>
            <a:cxnSpLocks/>
          </p:cNvCxnSpPr>
          <p:nvPr userDrawn="1"/>
        </p:nvCxnSpPr>
        <p:spPr>
          <a:xfrm>
            <a:off x="6352240" y="1621087"/>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32" name="Marcador de texto 3">
            <a:extLst>
              <a:ext uri="{FF2B5EF4-FFF2-40B4-BE49-F238E27FC236}">
                <a16:creationId xmlns:a16="http://schemas.microsoft.com/office/drawing/2014/main" id="{065A581F-F2D7-AA40-A405-0DF2A83F1BB1}"/>
              </a:ext>
            </a:extLst>
          </p:cNvPr>
          <p:cNvSpPr>
            <a:spLocks noGrp="1"/>
          </p:cNvSpPr>
          <p:nvPr>
            <p:ph type="body" sz="half" idx="19" hasCustomPrompt="1"/>
          </p:nvPr>
        </p:nvSpPr>
        <p:spPr>
          <a:xfrm>
            <a:off x="6375862" y="1852174"/>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cxnSp>
        <p:nvCxnSpPr>
          <p:cNvPr id="34" name="Conector recto 33">
            <a:extLst>
              <a:ext uri="{FF2B5EF4-FFF2-40B4-BE49-F238E27FC236}">
                <a16:creationId xmlns:a16="http://schemas.microsoft.com/office/drawing/2014/main" id="{B29DDE3D-68B9-C440-9DF3-421D1FBAF5B3}"/>
              </a:ext>
            </a:extLst>
          </p:cNvPr>
          <p:cNvCxnSpPr>
            <a:cxnSpLocks/>
          </p:cNvCxnSpPr>
          <p:nvPr userDrawn="1"/>
        </p:nvCxnSpPr>
        <p:spPr>
          <a:xfrm>
            <a:off x="6352240" y="3279981"/>
            <a:ext cx="2546077" cy="0"/>
          </a:xfrm>
          <a:prstGeom prst="line">
            <a:avLst/>
          </a:prstGeom>
          <a:ln w="38100">
            <a:solidFill>
              <a:srgbClr val="D27F65"/>
            </a:solidFill>
          </a:ln>
        </p:spPr>
        <p:style>
          <a:lnRef idx="1">
            <a:schemeClr val="accent1"/>
          </a:lnRef>
          <a:fillRef idx="0">
            <a:schemeClr val="accent1"/>
          </a:fillRef>
          <a:effectRef idx="0">
            <a:schemeClr val="accent1"/>
          </a:effectRef>
          <a:fontRef idx="minor">
            <a:schemeClr val="tx1"/>
          </a:fontRef>
        </p:style>
      </p:cxnSp>
      <p:sp>
        <p:nvSpPr>
          <p:cNvPr id="35" name="Marcador de texto 3">
            <a:extLst>
              <a:ext uri="{FF2B5EF4-FFF2-40B4-BE49-F238E27FC236}">
                <a16:creationId xmlns:a16="http://schemas.microsoft.com/office/drawing/2014/main" id="{043F34B9-B54D-1A49-9FCA-232DDE3C54BA}"/>
              </a:ext>
            </a:extLst>
          </p:cNvPr>
          <p:cNvSpPr>
            <a:spLocks noGrp="1"/>
          </p:cNvSpPr>
          <p:nvPr>
            <p:ph type="body" sz="half" idx="20" hasCustomPrompt="1"/>
          </p:nvPr>
        </p:nvSpPr>
        <p:spPr>
          <a:xfrm>
            <a:off x="6375862" y="3511068"/>
            <a:ext cx="2530271" cy="955895"/>
          </a:xfrm>
          <a:prstGeom prst="rect">
            <a:avLst/>
          </a:prstGeom>
        </p:spPr>
        <p:txBody>
          <a:bodyPr/>
          <a:lstStyle>
            <a:lvl1pPr marL="0" indent="0">
              <a:buFont typeface="Arial" panose="020B0604020202020204" pitchFamily="34" charset="0"/>
              <a:buChar char="•"/>
              <a:defRPr sz="1100">
                <a:solidFill>
                  <a:schemeClr val="bg1"/>
                </a:solidFill>
                <a:latin typeface="PP Object Sans"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Add</a:t>
            </a:r>
            <a:r>
              <a:rPr lang="es-ES"/>
              <a:t> </a:t>
            </a:r>
            <a:r>
              <a:rPr lang="es-ES" err="1"/>
              <a:t>your</a:t>
            </a:r>
            <a:r>
              <a:rPr lang="es-ES"/>
              <a:t> </a:t>
            </a:r>
            <a:r>
              <a:rPr lang="es-ES" err="1"/>
              <a:t>text</a:t>
            </a:r>
            <a:r>
              <a:rPr lang="es-ES"/>
              <a:t> </a:t>
            </a:r>
            <a:r>
              <a:rPr lang="es-ES" err="1"/>
              <a:t>here</a:t>
            </a:r>
            <a:endParaRPr lang="es-ES"/>
          </a:p>
        </p:txBody>
      </p:sp>
      <p:sp>
        <p:nvSpPr>
          <p:cNvPr id="37" name="Marcador de texto 3">
            <a:extLst>
              <a:ext uri="{FF2B5EF4-FFF2-40B4-BE49-F238E27FC236}">
                <a16:creationId xmlns:a16="http://schemas.microsoft.com/office/drawing/2014/main" id="{A12BE0BF-30D0-1141-8FCC-B57694FE1B40}"/>
              </a:ext>
            </a:extLst>
          </p:cNvPr>
          <p:cNvSpPr>
            <a:spLocks noGrp="1"/>
          </p:cNvSpPr>
          <p:nvPr>
            <p:ph type="body" sz="quarter" idx="21" hasCustomPrompt="1"/>
          </p:nvPr>
        </p:nvSpPr>
        <p:spPr>
          <a:xfrm>
            <a:off x="439341" y="1323975"/>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38" name="Marcador de texto 3">
            <a:extLst>
              <a:ext uri="{FF2B5EF4-FFF2-40B4-BE49-F238E27FC236}">
                <a16:creationId xmlns:a16="http://schemas.microsoft.com/office/drawing/2014/main" id="{5A274025-583C-704F-9D53-0C24BDAA6DD4}"/>
              </a:ext>
            </a:extLst>
          </p:cNvPr>
          <p:cNvSpPr>
            <a:spLocks noGrp="1"/>
          </p:cNvSpPr>
          <p:nvPr>
            <p:ph type="body" sz="quarter" idx="22" hasCustomPrompt="1"/>
          </p:nvPr>
        </p:nvSpPr>
        <p:spPr>
          <a:xfrm>
            <a:off x="3382437" y="1323975"/>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39" name="Marcador de texto 3">
            <a:extLst>
              <a:ext uri="{FF2B5EF4-FFF2-40B4-BE49-F238E27FC236}">
                <a16:creationId xmlns:a16="http://schemas.microsoft.com/office/drawing/2014/main" id="{C74F329A-B15A-F74D-ABD8-965F3D4C4C2A}"/>
              </a:ext>
            </a:extLst>
          </p:cNvPr>
          <p:cNvSpPr>
            <a:spLocks noGrp="1"/>
          </p:cNvSpPr>
          <p:nvPr>
            <p:ph type="body" sz="quarter" idx="23" hasCustomPrompt="1"/>
          </p:nvPr>
        </p:nvSpPr>
        <p:spPr>
          <a:xfrm>
            <a:off x="439341" y="2990850"/>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40" name="Marcador de texto 3">
            <a:extLst>
              <a:ext uri="{FF2B5EF4-FFF2-40B4-BE49-F238E27FC236}">
                <a16:creationId xmlns:a16="http://schemas.microsoft.com/office/drawing/2014/main" id="{8995EE14-C045-5F40-A28C-7070F6FDBCEB}"/>
              </a:ext>
            </a:extLst>
          </p:cNvPr>
          <p:cNvSpPr>
            <a:spLocks noGrp="1"/>
          </p:cNvSpPr>
          <p:nvPr>
            <p:ph type="body" sz="quarter" idx="24" hasCustomPrompt="1"/>
          </p:nvPr>
        </p:nvSpPr>
        <p:spPr>
          <a:xfrm>
            <a:off x="3382437" y="2990850"/>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41" name="Marcador de texto 3">
            <a:extLst>
              <a:ext uri="{FF2B5EF4-FFF2-40B4-BE49-F238E27FC236}">
                <a16:creationId xmlns:a16="http://schemas.microsoft.com/office/drawing/2014/main" id="{0C648898-54F2-2142-927D-8E2FC7E68F22}"/>
              </a:ext>
            </a:extLst>
          </p:cNvPr>
          <p:cNvSpPr>
            <a:spLocks noGrp="1"/>
          </p:cNvSpPr>
          <p:nvPr>
            <p:ph type="body" sz="quarter" idx="25" hasCustomPrompt="1"/>
          </p:nvPr>
        </p:nvSpPr>
        <p:spPr>
          <a:xfrm>
            <a:off x="6344712" y="1323975"/>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
        <p:nvSpPr>
          <p:cNvPr id="42" name="Marcador de texto 3">
            <a:extLst>
              <a:ext uri="{FF2B5EF4-FFF2-40B4-BE49-F238E27FC236}">
                <a16:creationId xmlns:a16="http://schemas.microsoft.com/office/drawing/2014/main" id="{426B4443-F0B7-C146-B73A-D66BEAEC5917}"/>
              </a:ext>
            </a:extLst>
          </p:cNvPr>
          <p:cNvSpPr>
            <a:spLocks noGrp="1"/>
          </p:cNvSpPr>
          <p:nvPr>
            <p:ph type="body" sz="quarter" idx="26" hasCustomPrompt="1"/>
          </p:nvPr>
        </p:nvSpPr>
        <p:spPr>
          <a:xfrm>
            <a:off x="6344712" y="2990850"/>
            <a:ext cx="2554083" cy="283369"/>
          </a:xfrm>
          <a:prstGeom prst="rect">
            <a:avLst/>
          </a:prstGeom>
        </p:spPr>
        <p:txBody>
          <a:bodyPr/>
          <a:lstStyle>
            <a:lvl1pPr>
              <a:buNone/>
              <a:defRPr sz="900" b="1" i="0">
                <a:solidFill>
                  <a:schemeClr val="bg1"/>
                </a:solidFill>
                <a:latin typeface="PP Object Sans Heavy" pitchFamily="2" charset="77"/>
              </a:defRPr>
            </a:lvl1pPr>
          </a:lstStyle>
          <a:p>
            <a:pPr lvl="0"/>
            <a:r>
              <a:rPr lang="es-ES"/>
              <a:t>ADD YOUR TEXT HERE</a:t>
            </a:r>
          </a:p>
        </p:txBody>
      </p:sp>
    </p:spTree>
    <p:extLst>
      <p:ext uri="{BB962C8B-B14F-4D97-AF65-F5344CB8AC3E}">
        <p14:creationId xmlns:p14="http://schemas.microsoft.com/office/powerpoint/2010/main" val="2934776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Data ">
    <p:bg>
      <p:bgPr>
        <a:solidFill>
          <a:srgbClr val="2B3256"/>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5928028"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This</a:t>
            </a:r>
            <a:r>
              <a:rPr lang="es-ES"/>
              <a:t> </a:t>
            </a:r>
            <a:r>
              <a:rPr lang="es-ES" err="1"/>
              <a:t>is</a:t>
            </a:r>
            <a:r>
              <a:rPr lang="es-ES"/>
              <a:t> </a:t>
            </a:r>
            <a:r>
              <a:rPr lang="es-ES" err="1"/>
              <a:t>another</a:t>
            </a:r>
            <a:r>
              <a:rPr lang="es-ES"/>
              <a:t> </a:t>
            </a:r>
            <a:r>
              <a:rPr lang="es-ES" err="1"/>
              <a:t>text</a:t>
            </a:r>
            <a:r>
              <a:rPr lang="es-ES"/>
              <a:t> </a:t>
            </a:r>
            <a:r>
              <a:rPr lang="es-ES" err="1"/>
              <a:t>slide</a:t>
            </a:r>
            <a:endParaRPr lang="es-ES"/>
          </a:p>
        </p:txBody>
      </p:sp>
      <p:sp>
        <p:nvSpPr>
          <p:cNvPr id="10" name="Elipse 9">
            <a:extLst>
              <a:ext uri="{FF2B5EF4-FFF2-40B4-BE49-F238E27FC236}">
                <a16:creationId xmlns:a16="http://schemas.microsoft.com/office/drawing/2014/main" id="{4389EDAB-52A9-F74A-83FA-E405A6FE21D0}"/>
              </a:ext>
            </a:extLst>
          </p:cNvPr>
          <p:cNvSpPr/>
          <p:nvPr userDrawn="1"/>
        </p:nvSpPr>
        <p:spPr>
          <a:xfrm flipH="1">
            <a:off x="-81754" y="760151"/>
            <a:ext cx="208236" cy="208235"/>
          </a:xfrm>
          <a:prstGeom prst="ellipse">
            <a:avLst/>
          </a:prstGeom>
          <a:solidFill>
            <a:srgbClr val="D27F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cono&#10;&#10;Descripción generada automáticamente">
            <a:extLst>
              <a:ext uri="{FF2B5EF4-FFF2-40B4-BE49-F238E27FC236}">
                <a16:creationId xmlns:a16="http://schemas.microsoft.com/office/drawing/2014/main" id="{6F60A4F4-BEC4-A145-84C3-851B4098340A}"/>
              </a:ext>
            </a:extLst>
          </p:cNvPr>
          <p:cNvPicPr>
            <a:picLocks noChangeAspect="1"/>
          </p:cNvPicPr>
          <p:nvPr userDrawn="1"/>
        </p:nvPicPr>
        <p:blipFill>
          <a:blip r:embed="rId2"/>
          <a:stretch>
            <a:fillRect/>
          </a:stretch>
        </p:blipFill>
        <p:spPr>
          <a:xfrm>
            <a:off x="6412854" y="0"/>
            <a:ext cx="2731146" cy="5143500"/>
          </a:xfrm>
          <a:prstGeom prst="rect">
            <a:avLst/>
          </a:prstGeom>
        </p:spPr>
      </p:pic>
      <p:sp>
        <p:nvSpPr>
          <p:cNvPr id="7" name="Marcador de texto 2">
            <a:extLst>
              <a:ext uri="{FF2B5EF4-FFF2-40B4-BE49-F238E27FC236}">
                <a16:creationId xmlns:a16="http://schemas.microsoft.com/office/drawing/2014/main" id="{CA07B02D-AECB-FC43-848B-6BD64DB490F9}"/>
              </a:ext>
            </a:extLst>
          </p:cNvPr>
          <p:cNvSpPr>
            <a:spLocks noGrp="1"/>
          </p:cNvSpPr>
          <p:nvPr>
            <p:ph type="body" idx="1" hasCustomPrompt="1"/>
          </p:nvPr>
        </p:nvSpPr>
        <p:spPr>
          <a:xfrm>
            <a:off x="414529" y="3655897"/>
            <a:ext cx="2731146" cy="617934"/>
          </a:xfrm>
          <a:prstGeom prst="rect">
            <a:avLst/>
          </a:prstGeom>
        </p:spPr>
        <p:txBody>
          <a:bodyPr anchor="t" anchorCtr="0"/>
          <a:lstStyle>
            <a:lvl1pPr marL="0" indent="0">
              <a:buNone/>
              <a:defRPr sz="4100" b="0" i="0">
                <a:solidFill>
                  <a:srgbClr val="D27F65"/>
                </a:solidFill>
                <a:latin typeface="PP Object Sans" pitchFamily="2" charset="77"/>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2.3 </a:t>
            </a:r>
            <a:r>
              <a:rPr lang="es-ES" err="1"/>
              <a:t>million</a:t>
            </a:r>
            <a:endParaRPr lang="es-ES"/>
          </a:p>
        </p:txBody>
      </p:sp>
      <p:sp>
        <p:nvSpPr>
          <p:cNvPr id="8" name="Marcador de texto 2">
            <a:extLst>
              <a:ext uri="{FF2B5EF4-FFF2-40B4-BE49-F238E27FC236}">
                <a16:creationId xmlns:a16="http://schemas.microsoft.com/office/drawing/2014/main" id="{AC6D9E1D-7777-C14D-AB91-8F41B5D7EC42}"/>
              </a:ext>
            </a:extLst>
          </p:cNvPr>
          <p:cNvSpPr>
            <a:spLocks noGrp="1"/>
          </p:cNvSpPr>
          <p:nvPr>
            <p:ph type="body" idx="10" hasCustomPrompt="1"/>
          </p:nvPr>
        </p:nvSpPr>
        <p:spPr>
          <a:xfrm>
            <a:off x="3611412" y="3655897"/>
            <a:ext cx="2731146" cy="617934"/>
          </a:xfrm>
          <a:prstGeom prst="rect">
            <a:avLst/>
          </a:prstGeom>
        </p:spPr>
        <p:txBody>
          <a:bodyPr anchor="t" anchorCtr="0"/>
          <a:lstStyle>
            <a:lvl1pPr marL="0" indent="0">
              <a:buNone/>
              <a:defRPr sz="4100" b="0" i="0">
                <a:solidFill>
                  <a:srgbClr val="D27F65"/>
                </a:solidFill>
                <a:latin typeface="PP Object Sans" pitchFamily="2" charset="77"/>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685 000</a:t>
            </a:r>
          </a:p>
        </p:txBody>
      </p:sp>
      <p:sp>
        <p:nvSpPr>
          <p:cNvPr id="9" name="Marcador de texto 3">
            <a:extLst>
              <a:ext uri="{FF2B5EF4-FFF2-40B4-BE49-F238E27FC236}">
                <a16:creationId xmlns:a16="http://schemas.microsoft.com/office/drawing/2014/main" id="{618A9800-65C7-724C-948D-E3DF15C5FBB6}"/>
              </a:ext>
            </a:extLst>
          </p:cNvPr>
          <p:cNvSpPr>
            <a:spLocks noGrp="1"/>
          </p:cNvSpPr>
          <p:nvPr>
            <p:ph type="body" sz="half" idx="11" hasCustomPrompt="1"/>
          </p:nvPr>
        </p:nvSpPr>
        <p:spPr>
          <a:xfrm>
            <a:off x="414528" y="4336335"/>
            <a:ext cx="2731145" cy="286529"/>
          </a:xfrm>
          <a:prstGeom prst="rect">
            <a:avLst/>
          </a:prstGeom>
        </p:spPr>
        <p:txBody>
          <a:bodyPr/>
          <a:lstStyle>
            <a:lvl1pPr marL="0" indent="0">
              <a:buNone/>
              <a:defRPr sz="1800" b="0" i="0">
                <a:solidFill>
                  <a:schemeClr val="bg1"/>
                </a:solidFill>
                <a:latin typeface="PP Object Sans Light"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a:t>new cases</a:t>
            </a:r>
          </a:p>
        </p:txBody>
      </p:sp>
      <p:sp>
        <p:nvSpPr>
          <p:cNvPr id="11" name="Marcador de texto 3">
            <a:extLst>
              <a:ext uri="{FF2B5EF4-FFF2-40B4-BE49-F238E27FC236}">
                <a16:creationId xmlns:a16="http://schemas.microsoft.com/office/drawing/2014/main" id="{DEC0F5E4-D891-AC47-8619-E906C0F2E9B6}"/>
              </a:ext>
            </a:extLst>
          </p:cNvPr>
          <p:cNvSpPr>
            <a:spLocks noGrp="1"/>
          </p:cNvSpPr>
          <p:nvPr>
            <p:ph type="body" sz="half" idx="12" hasCustomPrompt="1"/>
          </p:nvPr>
        </p:nvSpPr>
        <p:spPr>
          <a:xfrm>
            <a:off x="3611411" y="4336335"/>
            <a:ext cx="2731145" cy="286529"/>
          </a:xfrm>
          <a:prstGeom prst="rect">
            <a:avLst/>
          </a:prstGeom>
        </p:spPr>
        <p:txBody>
          <a:bodyPr/>
          <a:lstStyle>
            <a:lvl1pPr marL="0" indent="0">
              <a:buNone/>
              <a:defRPr sz="1800" b="0" i="0">
                <a:solidFill>
                  <a:schemeClr val="bg1"/>
                </a:solidFill>
                <a:latin typeface="PP Object Sans Light" pitchFamily="2" charset="77"/>
              </a:defRPr>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s-ES" err="1"/>
              <a:t>deaths</a:t>
            </a:r>
            <a:r>
              <a:rPr lang="es-ES"/>
              <a:t> in 2020</a:t>
            </a:r>
          </a:p>
        </p:txBody>
      </p:sp>
    </p:spTree>
    <p:extLst>
      <p:ext uri="{BB962C8B-B14F-4D97-AF65-F5344CB8AC3E}">
        <p14:creationId xmlns:p14="http://schemas.microsoft.com/office/powerpoint/2010/main" val="1235595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2B3256"/>
        </a:solidFill>
        <a:effectLst/>
      </p:bgPr>
    </p:bg>
    <p:spTree>
      <p:nvGrpSpPr>
        <p:cNvPr id="1" name=""/>
        <p:cNvGrpSpPr/>
        <p:nvPr/>
      </p:nvGrpSpPr>
      <p:grpSpPr>
        <a:xfrm>
          <a:off x="0" y="0"/>
          <a:ext cx="0" cy="0"/>
          <a:chOff x="0" y="0"/>
          <a:chExt cx="0" cy="0"/>
        </a:xfrm>
      </p:grpSpPr>
      <p:sp useBgFill="1">
        <p:nvSpPr>
          <p:cNvPr id="16" name="Marcador de posición de imagen 15">
            <a:extLst>
              <a:ext uri="{FF2B5EF4-FFF2-40B4-BE49-F238E27FC236}">
                <a16:creationId xmlns:a16="http://schemas.microsoft.com/office/drawing/2014/main" id="{6F71416E-67E7-C04A-A882-CFFB0E43F198}"/>
              </a:ext>
            </a:extLst>
          </p:cNvPr>
          <p:cNvSpPr>
            <a:spLocks noGrp="1"/>
          </p:cNvSpPr>
          <p:nvPr>
            <p:ph type="pic" sz="quarter" idx="10" hasCustomPrompt="1"/>
          </p:nvPr>
        </p:nvSpPr>
        <p:spPr>
          <a:xfrm>
            <a:off x="0" y="1"/>
            <a:ext cx="9144000" cy="5164931"/>
          </a:xfrm>
          <a:prstGeom prst="rect">
            <a:avLst/>
          </a:prstGeom>
        </p:spPr>
        <p:txBody>
          <a:bodyPr/>
          <a:lstStyle>
            <a:lvl1pPr>
              <a:buNone/>
              <a:defRPr>
                <a:solidFill>
                  <a:schemeClr val="bg1"/>
                </a:solidFill>
                <a:latin typeface="PP Object Sans" pitchFamily="2" charset="77"/>
              </a:defRPr>
            </a:lvl1pPr>
          </a:lstStyle>
          <a:p>
            <a:r>
              <a:rPr lang="es-ES" err="1"/>
              <a:t>Image</a:t>
            </a:r>
            <a:endParaRPr lang="es-ES"/>
          </a:p>
        </p:txBody>
      </p:sp>
      <p:sp>
        <p:nvSpPr>
          <p:cNvPr id="2" name="Título 1">
            <a:extLst>
              <a:ext uri="{FF2B5EF4-FFF2-40B4-BE49-F238E27FC236}">
                <a16:creationId xmlns:a16="http://schemas.microsoft.com/office/drawing/2014/main" id="{560E699D-B933-F34C-B6FC-3958C7B47B6E}"/>
              </a:ext>
            </a:extLst>
          </p:cNvPr>
          <p:cNvSpPr>
            <a:spLocks noGrp="1"/>
          </p:cNvSpPr>
          <p:nvPr>
            <p:ph type="ctrTitle" hasCustomPrompt="1"/>
          </p:nvPr>
        </p:nvSpPr>
        <p:spPr>
          <a:xfrm>
            <a:off x="414528" y="663901"/>
            <a:ext cx="2634645" cy="450524"/>
          </a:xfrm>
          <a:prstGeom prst="rect">
            <a:avLst/>
          </a:prstGeom>
        </p:spPr>
        <p:txBody>
          <a:bodyPr anchor="t" anchorCtr="0"/>
          <a:lstStyle>
            <a:lvl1pPr algn="l">
              <a:defRPr sz="2700" b="1" i="0">
                <a:solidFill>
                  <a:schemeClr val="bg1"/>
                </a:solidFill>
                <a:latin typeface="PP Object Sans" pitchFamily="2" charset="77"/>
              </a:defRPr>
            </a:lvl1pPr>
          </a:lstStyle>
          <a:p>
            <a:r>
              <a:rPr lang="es-ES" err="1"/>
              <a:t>Closing</a:t>
            </a:r>
            <a:r>
              <a:rPr lang="es-ES"/>
              <a:t> </a:t>
            </a:r>
            <a:r>
              <a:rPr lang="es-ES" err="1"/>
              <a:t>slide</a:t>
            </a:r>
            <a:endParaRPr lang="es-ES"/>
          </a:p>
        </p:txBody>
      </p:sp>
      <p:pic>
        <p:nvPicPr>
          <p:cNvPr id="18" name="Imagen 17" descr="Icono&#10;&#10;Descripción generada automáticamente">
            <a:extLst>
              <a:ext uri="{FF2B5EF4-FFF2-40B4-BE49-F238E27FC236}">
                <a16:creationId xmlns:a16="http://schemas.microsoft.com/office/drawing/2014/main" id="{2D767D9E-E503-F341-BC8E-58DC60D5B828}"/>
              </a:ext>
            </a:extLst>
          </p:cNvPr>
          <p:cNvPicPr>
            <a:picLocks noChangeAspect="1"/>
          </p:cNvPicPr>
          <p:nvPr userDrawn="1"/>
        </p:nvPicPr>
        <p:blipFill>
          <a:blip r:embed="rId2"/>
          <a:stretch>
            <a:fillRect/>
          </a:stretch>
        </p:blipFill>
        <p:spPr>
          <a:xfrm>
            <a:off x="6094828" y="1"/>
            <a:ext cx="3122481" cy="5233181"/>
          </a:xfrm>
          <a:prstGeom prst="rect">
            <a:avLst/>
          </a:prstGeom>
        </p:spPr>
      </p:pic>
      <p:pic>
        <p:nvPicPr>
          <p:cNvPr id="12" name="Imagen 11" descr="Texto&#10;&#10;Descripción generada automáticamente">
            <a:extLst>
              <a:ext uri="{FF2B5EF4-FFF2-40B4-BE49-F238E27FC236}">
                <a16:creationId xmlns:a16="http://schemas.microsoft.com/office/drawing/2014/main" id="{E6B39DC1-9FC5-CD4D-8483-6E2BC27BDC6E}"/>
              </a:ext>
            </a:extLst>
          </p:cNvPr>
          <p:cNvPicPr>
            <a:picLocks noChangeAspect="1"/>
          </p:cNvPicPr>
          <p:nvPr userDrawn="1"/>
        </p:nvPicPr>
        <p:blipFill>
          <a:blip r:embed="rId3"/>
          <a:stretch>
            <a:fillRect/>
          </a:stretch>
        </p:blipFill>
        <p:spPr>
          <a:xfrm>
            <a:off x="7478747" y="4019843"/>
            <a:ext cx="1345925" cy="848824"/>
          </a:xfrm>
          <a:prstGeom prst="rect">
            <a:avLst/>
          </a:prstGeom>
        </p:spPr>
      </p:pic>
      <p:sp>
        <p:nvSpPr>
          <p:cNvPr id="8" name="Marcador de texto 7">
            <a:extLst>
              <a:ext uri="{FF2B5EF4-FFF2-40B4-BE49-F238E27FC236}">
                <a16:creationId xmlns:a16="http://schemas.microsoft.com/office/drawing/2014/main" id="{F26ED871-7060-B243-9473-D95FF6B6671E}"/>
              </a:ext>
            </a:extLst>
          </p:cNvPr>
          <p:cNvSpPr>
            <a:spLocks noGrp="1"/>
          </p:cNvSpPr>
          <p:nvPr>
            <p:ph type="body" sz="quarter" idx="12" hasCustomPrompt="1"/>
          </p:nvPr>
        </p:nvSpPr>
        <p:spPr>
          <a:xfrm>
            <a:off x="7159418" y="2956931"/>
            <a:ext cx="1661738" cy="848824"/>
          </a:xfrm>
          <a:prstGeom prst="rect">
            <a:avLst/>
          </a:prstGeom>
        </p:spPr>
        <p:txBody>
          <a:bodyPr/>
          <a:lstStyle>
            <a:lvl1pPr algn="r">
              <a:buNone/>
              <a:defRPr sz="1100" b="1" i="0">
                <a:solidFill>
                  <a:schemeClr val="tx2"/>
                </a:solidFill>
                <a:latin typeface="PP Object Sans" pitchFamily="2" charset="77"/>
              </a:defRPr>
            </a:lvl1pPr>
          </a:lstStyle>
          <a:p>
            <a:pPr lvl="0"/>
            <a:r>
              <a:rPr lang="es-ES"/>
              <a:t>20, </a:t>
            </a:r>
            <a:r>
              <a:rPr lang="es-ES" err="1"/>
              <a:t>Avenue</a:t>
            </a:r>
            <a:r>
              <a:rPr lang="es-ES"/>
              <a:t> </a:t>
            </a:r>
            <a:r>
              <a:rPr lang="es-ES" err="1"/>
              <a:t>Appia</a:t>
            </a:r>
            <a:endParaRPr lang="es-ES"/>
          </a:p>
          <a:p>
            <a:pPr lvl="0"/>
            <a:r>
              <a:rPr lang="es-ES"/>
              <a:t>1211 Geneva</a:t>
            </a:r>
          </a:p>
          <a:p>
            <a:pPr lvl="0"/>
            <a:r>
              <a:rPr lang="es-ES" err="1"/>
              <a:t>Switzerland</a:t>
            </a:r>
            <a:endParaRPr lang="es-ES"/>
          </a:p>
        </p:txBody>
      </p:sp>
      <p:sp>
        <p:nvSpPr>
          <p:cNvPr id="6" name="Text Placeholder 5">
            <a:extLst>
              <a:ext uri="{FF2B5EF4-FFF2-40B4-BE49-F238E27FC236}">
                <a16:creationId xmlns:a16="http://schemas.microsoft.com/office/drawing/2014/main" id="{436417BF-912D-2449-89BA-FBF250F58EA2}"/>
              </a:ext>
            </a:extLst>
          </p:cNvPr>
          <p:cNvSpPr>
            <a:spLocks noGrp="1"/>
          </p:cNvSpPr>
          <p:nvPr>
            <p:ph type="body" sz="quarter" idx="13" hasCustomPrompt="1"/>
          </p:nvPr>
        </p:nvSpPr>
        <p:spPr>
          <a:xfrm>
            <a:off x="414338" y="1339453"/>
            <a:ext cx="5393531" cy="2680097"/>
          </a:xfrm>
          <a:prstGeom prst="rect">
            <a:avLst/>
          </a:prstGeom>
        </p:spPr>
        <p:txBody>
          <a:bodyPr/>
          <a:lstStyle>
            <a:lvl1pPr marL="171450" indent="-171450">
              <a:buNone/>
              <a:defRPr sz="1200">
                <a:solidFill>
                  <a:schemeClr val="bg1"/>
                </a:solidFill>
                <a:latin typeface="PP Object Sans" pitchFamily="2" charset="77"/>
              </a:defRPr>
            </a:lvl1pPr>
          </a:lstStyle>
          <a:p>
            <a:pPr lvl="0"/>
            <a:r>
              <a:rPr lang="en-US"/>
              <a:t>To replicate this slide follow the next steps: 1) Insert your main image, click the right button and “Send to back”. 2) “Insert” &gt; “Picture” &gt; “Picture from file” &gt; Select the “Liquid symbol for closing </a:t>
            </a:r>
            <a:r>
              <a:rPr lang="en-US" err="1"/>
              <a:t>slide.png</a:t>
            </a:r>
            <a:r>
              <a:rPr lang="en-US"/>
              <a:t>” image available in the source files of this PPT template) and place it on top of the liquid symbol. Click the right button and “Send backward”. 3) Now you will be able to edit both text and boxes.</a:t>
            </a:r>
          </a:p>
          <a:p>
            <a:pPr lvl="0"/>
            <a:endParaRPr lang="en-US"/>
          </a:p>
        </p:txBody>
      </p:sp>
    </p:spTree>
    <p:extLst>
      <p:ext uri="{BB962C8B-B14F-4D97-AF65-F5344CB8AC3E}">
        <p14:creationId xmlns:p14="http://schemas.microsoft.com/office/powerpoint/2010/main" val="338314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4">
            <a:alphaModFix/>
          </a:blip>
          <a:stretch>
            <a:fillRect/>
          </a:stretch>
        </p:blipFill>
        <p:spPr>
          <a:xfrm>
            <a:off x="76200" y="4491525"/>
            <a:ext cx="2668053" cy="6519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84" r:id="rId11"/>
    <p:sldLayoutId id="214748368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B3256"/>
        </a:solidFill>
        <a:effectLst/>
      </p:bgPr>
    </p:bg>
    <p:spTree>
      <p:nvGrpSpPr>
        <p:cNvPr id="1" name=""/>
        <p:cNvGrpSpPr/>
        <p:nvPr/>
      </p:nvGrpSpPr>
      <p:grpSpPr>
        <a:xfrm>
          <a:off x="0" y="0"/>
          <a:ext cx="0" cy="0"/>
          <a:chOff x="0" y="0"/>
          <a:chExt cx="0" cy="0"/>
        </a:xfrm>
      </p:grpSpPr>
      <p:sp>
        <p:nvSpPr>
          <p:cNvPr id="26" name="Marcador de número de diapositiva 25">
            <a:extLst>
              <a:ext uri="{FF2B5EF4-FFF2-40B4-BE49-F238E27FC236}">
                <a16:creationId xmlns:a16="http://schemas.microsoft.com/office/drawing/2014/main" id="{B80E9240-C699-AD4F-B2ED-3521083E5252}"/>
              </a:ext>
            </a:extLst>
          </p:cNvPr>
          <p:cNvSpPr>
            <a:spLocks noGrp="1"/>
          </p:cNvSpPr>
          <p:nvPr>
            <p:ph type="sldNum" sz="quarter" idx="4"/>
          </p:nvPr>
        </p:nvSpPr>
        <p:spPr>
          <a:xfrm>
            <a:off x="8406702" y="4849559"/>
            <a:ext cx="536159" cy="273844"/>
          </a:xfrm>
          <a:prstGeom prst="rect">
            <a:avLst/>
          </a:prstGeom>
        </p:spPr>
        <p:txBody>
          <a:bodyPr vert="horz" lIns="91440" tIns="45720" rIns="91440" bIns="45720" rtlCol="0" anchor="ctr"/>
          <a:lstStyle>
            <a:lvl1pPr algn="l">
              <a:defRPr sz="800">
                <a:solidFill>
                  <a:schemeClr val="bg1"/>
                </a:solidFill>
                <a:latin typeface="PP Object Sans" pitchFamily="2" charset="77"/>
              </a:defRPr>
            </a:lvl1pPr>
          </a:lstStyle>
          <a:p>
            <a:fld id="{1D76CC86-490B-1E4C-AF69-BBD83E4C2C31}" type="slidenum">
              <a:rPr lang="es-ES" smtClean="0"/>
              <a:pPr/>
              <a:t>‹#›</a:t>
            </a:fld>
            <a:endParaRPr lang="es-ES" sz="800"/>
          </a:p>
        </p:txBody>
      </p:sp>
    </p:spTree>
    <p:extLst>
      <p:ext uri="{BB962C8B-B14F-4D97-AF65-F5344CB8AC3E}">
        <p14:creationId xmlns:p14="http://schemas.microsoft.com/office/powerpoint/2010/main" val="58812895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0" r:id="rId3"/>
    <p:sldLayoutId id="2147483673" r:id="rId4"/>
    <p:sldLayoutId id="2147483671" r:id="rId5"/>
    <p:sldLayoutId id="2147483674" r:id="rId6"/>
    <p:sldLayoutId id="2147483679" r:id="rId7"/>
    <p:sldLayoutId id="2147483675" r:id="rId8"/>
    <p:sldLayoutId id="2147483676" r:id="rId9"/>
    <p:sldLayoutId id="2147483658" r:id="rId10"/>
    <p:sldLayoutId id="2147483664" r:id="rId11"/>
    <p:sldLayoutId id="2147483660" r:id="rId12"/>
    <p:sldLayoutId id="2147483662" r:id="rId13"/>
    <p:sldLayoutId id="2147483677" r:id="rId14"/>
    <p:sldLayoutId id="2147483678" r:id="rId15"/>
    <p:sldLayoutId id="2147483663" r:id="rId16"/>
    <p:sldLayoutId id="2147483669" r:id="rId17"/>
    <p:sldLayoutId id="2147483659" r:id="rId18"/>
    <p:sldLayoutId id="2147483680" r:id="rId19"/>
    <p:sldLayoutId id="2147483681" r:id="rId20"/>
    <p:sldLayoutId id="2147483665" r:id="rId21"/>
    <p:sldLayoutId id="2147483668" r:id="rId2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s-E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7.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wsdkX2cGYgY&amp;t=246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atijalab.org/seurat/articles/spatial_vignette.html" TargetMode="External"/><Relationship Id="rId5" Type="http://schemas.openxmlformats.org/officeDocument/2006/relationships/hyperlink" Target="https://squidpy.readthedocs.io/en/stable/notebooks/tutorials/tutorial_visium_hne.html" TargetMode="External"/><Relationship Id="rId4" Type="http://schemas.openxmlformats.org/officeDocument/2006/relationships/hyperlink" Target="https://www.sc-best-practices.org/spatial/introduction.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customXml" Target="../ink/ink2.xml"/><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3.xml"/><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B6549C-929C-4F6A-B112-86E0CCB2BD5E}"/>
              </a:ext>
            </a:extLst>
          </p:cNvPr>
          <p:cNvSpPr>
            <a:spLocks noGrp="1"/>
          </p:cNvSpPr>
          <p:nvPr>
            <p:ph type="ctrTitle"/>
          </p:nvPr>
        </p:nvSpPr>
        <p:spPr>
          <a:xfrm>
            <a:off x="237880" y="180805"/>
            <a:ext cx="8668239" cy="1055053"/>
          </a:xfrm>
        </p:spPr>
        <p:txBody>
          <a:bodyPr lIns="68580" tIns="34290" rIns="68580" bIns="34290" anchor="t" anchorCtr="0"/>
          <a:lstStyle/>
          <a:p>
            <a:pPr algn="ctr">
              <a:lnSpc>
                <a:spcPct val="150000"/>
              </a:lnSpc>
              <a:spcBef>
                <a:spcPts val="0"/>
              </a:spcBef>
            </a:pPr>
            <a:r>
              <a:rPr lang="en" sz="3600" b="1" dirty="0">
                <a:latin typeface="PP Object Sans"/>
              </a:rPr>
              <a:t>Medical Genomics: </a:t>
            </a:r>
            <a:br>
              <a:rPr lang="en" sz="3600" b="1" dirty="0">
                <a:latin typeface="PP Object Sans"/>
              </a:rPr>
            </a:br>
            <a:r>
              <a:rPr lang="en" sz="3600" b="1" dirty="0">
                <a:latin typeface="PP Object Sans"/>
              </a:rPr>
              <a:t>Spatial Transcriptomics</a:t>
            </a:r>
            <a:endParaRPr lang="en" sz="3600" dirty="0">
              <a:latin typeface="PP Object Sans"/>
            </a:endParaRPr>
          </a:p>
          <a:p>
            <a:pPr algn="ctr"/>
            <a:endParaRPr lang="es-ES" sz="3600" b="1" dirty="0"/>
          </a:p>
        </p:txBody>
      </p:sp>
      <p:sp>
        <p:nvSpPr>
          <p:cNvPr id="3" name="ZoneTexte 2">
            <a:extLst>
              <a:ext uri="{FF2B5EF4-FFF2-40B4-BE49-F238E27FC236}">
                <a16:creationId xmlns:a16="http://schemas.microsoft.com/office/drawing/2014/main" id="{B9D78494-517E-4A12-AF52-40A81E8DB478}"/>
              </a:ext>
            </a:extLst>
          </p:cNvPr>
          <p:cNvSpPr txBox="1"/>
          <p:nvPr/>
        </p:nvSpPr>
        <p:spPr>
          <a:xfrm>
            <a:off x="412750" y="2020461"/>
            <a:ext cx="3758859" cy="145424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fr-FR" sz="1500" dirty="0">
              <a:solidFill>
                <a:schemeClr val="bg1"/>
              </a:solidFill>
              <a:latin typeface="PP Object Sans"/>
            </a:endParaRPr>
          </a:p>
          <a:p>
            <a:r>
              <a:rPr lang="fr-FR" sz="1500" i="1" dirty="0">
                <a:solidFill>
                  <a:schemeClr val="tx2">
                    <a:lumMod val="20000"/>
                    <a:lumOff val="80000"/>
                  </a:schemeClr>
                </a:solidFill>
                <a:latin typeface="PP Object Sans"/>
              </a:rPr>
              <a:t>Y. Lim</a:t>
            </a:r>
            <a:endParaRPr lang="fr-FR" sz="1500" dirty="0">
              <a:solidFill>
                <a:schemeClr val="tx2">
                  <a:lumMod val="20000"/>
                  <a:lumOff val="80000"/>
                </a:schemeClr>
              </a:solidFill>
              <a:latin typeface="PP Object Sans"/>
            </a:endParaRPr>
          </a:p>
          <a:p>
            <a:endParaRPr lang="fr-FR" sz="1500" i="1" dirty="0">
              <a:solidFill>
                <a:schemeClr val="tx2">
                  <a:lumMod val="20000"/>
                  <a:lumOff val="80000"/>
                </a:schemeClr>
              </a:solidFill>
              <a:latin typeface="PP Object Sans"/>
            </a:endParaRPr>
          </a:p>
          <a:p>
            <a:r>
              <a:rPr lang="fr-FR" sz="1500" dirty="0">
                <a:solidFill>
                  <a:schemeClr val="accent1"/>
                </a:solidFill>
                <a:latin typeface="PP Object Sans"/>
              </a:rPr>
              <a:t>Rare Cancers </a:t>
            </a:r>
            <a:r>
              <a:rPr lang="fr-FR" sz="1500" dirty="0" err="1">
                <a:solidFill>
                  <a:schemeClr val="accent1"/>
                </a:solidFill>
                <a:latin typeface="PP Object Sans"/>
              </a:rPr>
              <a:t>Genomics</a:t>
            </a:r>
            <a:r>
              <a:rPr lang="fr-FR" sz="1500" dirty="0">
                <a:solidFill>
                  <a:schemeClr val="accent1"/>
                </a:solidFill>
                <a:latin typeface="PP Object Sans"/>
              </a:rPr>
              <a:t> Team</a:t>
            </a:r>
          </a:p>
          <a:p>
            <a:endParaRPr lang="fr-FR" sz="1500" dirty="0">
              <a:solidFill>
                <a:schemeClr val="bg1"/>
              </a:solidFill>
              <a:latin typeface="PP Object Sans"/>
            </a:endParaRPr>
          </a:p>
          <a:p>
            <a:r>
              <a:rPr lang="fr-FR" sz="1500" dirty="0" err="1">
                <a:solidFill>
                  <a:schemeClr val="bg1"/>
                </a:solidFill>
                <a:latin typeface="PP Object Sans"/>
              </a:rPr>
              <a:t>November</a:t>
            </a:r>
            <a:r>
              <a:rPr lang="fr-FR" sz="1500" dirty="0">
                <a:solidFill>
                  <a:schemeClr val="bg1"/>
                </a:solidFill>
                <a:latin typeface="PP Object Sans"/>
              </a:rPr>
              <a:t> 25th 2024</a:t>
            </a:r>
          </a:p>
        </p:txBody>
      </p:sp>
      <p:pic>
        <p:nvPicPr>
          <p:cNvPr id="5" name="Image 5">
            <a:extLst>
              <a:ext uri="{FF2B5EF4-FFF2-40B4-BE49-F238E27FC236}">
                <a16:creationId xmlns:a16="http://schemas.microsoft.com/office/drawing/2014/main" id="{4B043338-AABE-4E58-95C4-A2FC5CC754A6}"/>
              </a:ext>
            </a:extLst>
          </p:cNvPr>
          <p:cNvPicPr>
            <a:picLocks noChangeAspect="1"/>
          </p:cNvPicPr>
          <p:nvPr/>
        </p:nvPicPr>
        <p:blipFill>
          <a:blip r:embed="rId2"/>
          <a:stretch>
            <a:fillRect/>
          </a:stretch>
        </p:blipFill>
        <p:spPr>
          <a:xfrm>
            <a:off x="1655180" y="3460107"/>
            <a:ext cx="1746331" cy="1746331"/>
          </a:xfrm>
          <a:prstGeom prst="rect">
            <a:avLst/>
          </a:prstGeom>
        </p:spPr>
      </p:pic>
    </p:spTree>
    <p:extLst>
      <p:ext uri="{BB962C8B-B14F-4D97-AF65-F5344CB8AC3E}">
        <p14:creationId xmlns:p14="http://schemas.microsoft.com/office/powerpoint/2010/main" val="1523199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E8F0E-46F6-FE8B-D1A9-31E59A9B43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BBEC90-C552-CB32-74A9-CB356BCC4AD7}"/>
              </a:ext>
            </a:extLst>
          </p:cNvPr>
          <p:cNvSpPr>
            <a:spLocks noGrp="1"/>
          </p:cNvSpPr>
          <p:nvPr>
            <p:ph type="title"/>
          </p:nvPr>
        </p:nvSpPr>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Techniques</a:t>
            </a:r>
            <a:endParaRPr lang="en-GB" i="1" dirty="0"/>
          </a:p>
        </p:txBody>
      </p:sp>
      <p:sp>
        <p:nvSpPr>
          <p:cNvPr id="9" name="Text Placeholder 8">
            <a:extLst>
              <a:ext uri="{FF2B5EF4-FFF2-40B4-BE49-F238E27FC236}">
                <a16:creationId xmlns:a16="http://schemas.microsoft.com/office/drawing/2014/main" id="{A9695633-1AE1-ABD0-86B4-700BCE2BC9E7}"/>
              </a:ext>
            </a:extLst>
          </p:cNvPr>
          <p:cNvSpPr>
            <a:spLocks noGrp="1"/>
          </p:cNvSpPr>
          <p:nvPr>
            <p:ph type="body" idx="2"/>
          </p:nvPr>
        </p:nvSpPr>
        <p:spPr>
          <a:xfrm>
            <a:off x="1966087" y="1149867"/>
            <a:ext cx="5211825" cy="382955"/>
          </a:xfrm>
        </p:spPr>
        <p:txBody>
          <a:bodyPr/>
          <a:lstStyle/>
          <a:p>
            <a:pPr marL="139700" indent="0" algn="ctr">
              <a:buNone/>
            </a:pPr>
            <a:r>
              <a:rPr lang="en-GB" dirty="0">
                <a:solidFill>
                  <a:schemeClr val="tx1"/>
                </a:solidFill>
              </a:rPr>
              <a:t>Number of articles issued for different techniques</a:t>
            </a:r>
          </a:p>
          <a:p>
            <a:pPr marL="139700" indent="0" algn="ctr">
              <a:buNone/>
            </a:pPr>
            <a:endParaRPr lang="en-GB" dirty="0">
              <a:solidFill>
                <a:schemeClr val="tx1"/>
              </a:solidFill>
            </a:endParaRPr>
          </a:p>
        </p:txBody>
      </p:sp>
      <p:pic>
        <p:nvPicPr>
          <p:cNvPr id="2" name="Picture 1" descr="A graph of a route and image">
            <a:extLst>
              <a:ext uri="{FF2B5EF4-FFF2-40B4-BE49-F238E27FC236}">
                <a16:creationId xmlns:a16="http://schemas.microsoft.com/office/drawing/2014/main" id="{781F7A07-7071-5475-D675-446D5E27A908}"/>
              </a:ext>
            </a:extLst>
          </p:cNvPr>
          <p:cNvPicPr>
            <a:picLocks noChangeAspect="1"/>
          </p:cNvPicPr>
          <p:nvPr/>
        </p:nvPicPr>
        <p:blipFill>
          <a:blip r:embed="rId2"/>
          <a:stretch>
            <a:fillRect/>
          </a:stretch>
        </p:blipFill>
        <p:spPr>
          <a:xfrm>
            <a:off x="2024380" y="1532822"/>
            <a:ext cx="5095240" cy="2639060"/>
          </a:xfrm>
          <a:prstGeom prst="rect">
            <a:avLst/>
          </a:prstGeom>
          <a:ln>
            <a:solidFill>
              <a:schemeClr val="tx2">
                <a:lumMod val="75000"/>
              </a:schemeClr>
            </a:solidFill>
          </a:ln>
        </p:spPr>
      </p:pic>
      <p:sp>
        <p:nvSpPr>
          <p:cNvPr id="4" name="TextBox 3">
            <a:extLst>
              <a:ext uri="{FF2B5EF4-FFF2-40B4-BE49-F238E27FC236}">
                <a16:creationId xmlns:a16="http://schemas.microsoft.com/office/drawing/2014/main" id="{DD6DE49F-3745-9CF0-4ED2-71584C4B6A30}"/>
              </a:ext>
            </a:extLst>
          </p:cNvPr>
          <p:cNvSpPr txBox="1"/>
          <p:nvPr/>
        </p:nvSpPr>
        <p:spPr>
          <a:xfrm>
            <a:off x="3905693" y="4407320"/>
            <a:ext cx="4423146" cy="430887"/>
          </a:xfrm>
          <a:prstGeom prst="rect">
            <a:avLst/>
          </a:prstGeom>
          <a:noFill/>
        </p:spPr>
        <p:txBody>
          <a:bodyPr wrap="square" rtlCol="0">
            <a:spAutoFit/>
          </a:bodyPr>
          <a:lstStyle/>
          <a:p>
            <a:r>
              <a:rPr lang="en-GB" sz="1100" dirty="0">
                <a:solidFill>
                  <a:schemeClr val="tx1"/>
                </a:solidFill>
              </a:rPr>
              <a:t>L. Yue et. al, A guidebook of spatial transcriptomic technologies, data resources and analysis approaches.</a:t>
            </a:r>
          </a:p>
        </p:txBody>
      </p:sp>
    </p:spTree>
    <p:extLst>
      <p:ext uri="{BB962C8B-B14F-4D97-AF65-F5344CB8AC3E}">
        <p14:creationId xmlns:p14="http://schemas.microsoft.com/office/powerpoint/2010/main" val="284791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B869AE-ADEB-7435-8733-9FC3AB76F45C}"/>
              </a:ext>
            </a:extLst>
          </p:cNvPr>
          <p:cNvSpPr>
            <a:spLocks noGrp="1"/>
          </p:cNvSpPr>
          <p:nvPr>
            <p:ph type="title"/>
          </p:nvPr>
        </p:nvSpPr>
        <p:spPr/>
        <p:txBody>
          <a:bodyPr/>
          <a:lstStyle/>
          <a:p>
            <a:r>
              <a:rPr lang="en-GB" sz="3200" dirty="0">
                <a:solidFill>
                  <a:schemeClr val="accent5"/>
                </a:solidFill>
              </a:rPr>
              <a:t>Questions?</a:t>
            </a:r>
          </a:p>
        </p:txBody>
      </p:sp>
      <p:sp>
        <p:nvSpPr>
          <p:cNvPr id="5" name="Slide Number Placeholder 4">
            <a:extLst>
              <a:ext uri="{FF2B5EF4-FFF2-40B4-BE49-F238E27FC236}">
                <a16:creationId xmlns:a16="http://schemas.microsoft.com/office/drawing/2014/main" id="{11CF89A3-BF3D-1953-A621-FEC8A7DC39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067753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4DA09-8AF2-BBCE-A498-82D67F7AD3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E29484-9556-4C7D-0439-793D06DE1A24}"/>
              </a:ext>
            </a:extLst>
          </p:cNvPr>
          <p:cNvSpPr>
            <a:spLocks noGrp="1"/>
          </p:cNvSpPr>
          <p:nvPr>
            <p:ph type="title"/>
          </p:nvPr>
        </p:nvSpPr>
        <p:spPr/>
        <p:txBody>
          <a:bodyPr/>
          <a:lstStyle/>
          <a:p>
            <a:r>
              <a:rPr lang="en" b="1">
                <a:solidFill>
                  <a:schemeClr val="accent5"/>
                </a:solidFill>
              </a:rPr>
              <a:t>Spatial transcriptomics</a:t>
            </a:r>
            <a:r>
              <a:rPr lang="en" b="1">
                <a:solidFill>
                  <a:srgbClr val="152243"/>
                </a:solidFill>
              </a:rPr>
              <a:t> </a:t>
            </a:r>
            <a:r>
              <a:rPr lang="en" sz="2400" b="1">
                <a:solidFill>
                  <a:srgbClr val="666666"/>
                </a:solidFill>
              </a:rPr>
              <a:t>| </a:t>
            </a:r>
            <a:r>
              <a:rPr lang="en" sz="2400" b="1" i="1">
                <a:solidFill>
                  <a:srgbClr val="666666"/>
                </a:solidFill>
              </a:rPr>
              <a:t>Analysis</a:t>
            </a:r>
            <a:endParaRPr lang="en-GB" i="1" dirty="0"/>
          </a:p>
        </p:txBody>
      </p:sp>
      <p:pic>
        <p:nvPicPr>
          <p:cNvPr id="8" name="Picture 7">
            <a:extLst>
              <a:ext uri="{FF2B5EF4-FFF2-40B4-BE49-F238E27FC236}">
                <a16:creationId xmlns:a16="http://schemas.microsoft.com/office/drawing/2014/main" id="{15AD60A7-4BD5-49CD-C822-83E210D8D84C}"/>
              </a:ext>
            </a:extLst>
          </p:cNvPr>
          <p:cNvPicPr>
            <a:picLocks noChangeAspect="1"/>
          </p:cNvPicPr>
          <p:nvPr/>
        </p:nvPicPr>
        <p:blipFill>
          <a:blip r:embed="rId2"/>
          <a:stretch>
            <a:fillRect/>
          </a:stretch>
        </p:blipFill>
        <p:spPr>
          <a:xfrm>
            <a:off x="301938" y="1110883"/>
            <a:ext cx="4458989" cy="3120899"/>
          </a:xfrm>
          <a:prstGeom prst="rect">
            <a:avLst/>
          </a:prstGeom>
        </p:spPr>
      </p:pic>
      <p:pic>
        <p:nvPicPr>
          <p:cNvPr id="11" name="Picture 10">
            <a:extLst>
              <a:ext uri="{FF2B5EF4-FFF2-40B4-BE49-F238E27FC236}">
                <a16:creationId xmlns:a16="http://schemas.microsoft.com/office/drawing/2014/main" id="{E280EA1A-3042-19D3-7571-DC63F5BB7EBC}"/>
              </a:ext>
            </a:extLst>
          </p:cNvPr>
          <p:cNvPicPr>
            <a:picLocks noChangeAspect="1"/>
          </p:cNvPicPr>
          <p:nvPr/>
        </p:nvPicPr>
        <p:blipFill>
          <a:blip r:embed="rId3"/>
          <a:stretch>
            <a:fillRect/>
          </a:stretch>
        </p:blipFill>
        <p:spPr>
          <a:xfrm>
            <a:off x="4572000" y="1289437"/>
            <a:ext cx="4458989" cy="3007129"/>
          </a:xfrm>
          <a:prstGeom prst="rect">
            <a:avLst/>
          </a:prstGeom>
        </p:spPr>
      </p:pic>
      <p:sp>
        <p:nvSpPr>
          <p:cNvPr id="12" name="TextBox 11">
            <a:extLst>
              <a:ext uri="{FF2B5EF4-FFF2-40B4-BE49-F238E27FC236}">
                <a16:creationId xmlns:a16="http://schemas.microsoft.com/office/drawing/2014/main" id="{B8B3970C-856A-E5B6-525E-928378DA4937}"/>
              </a:ext>
            </a:extLst>
          </p:cNvPr>
          <p:cNvSpPr txBox="1"/>
          <p:nvPr/>
        </p:nvSpPr>
        <p:spPr>
          <a:xfrm>
            <a:off x="4077143" y="4483031"/>
            <a:ext cx="4423146" cy="430887"/>
          </a:xfrm>
          <a:prstGeom prst="rect">
            <a:avLst/>
          </a:prstGeom>
          <a:noFill/>
        </p:spPr>
        <p:txBody>
          <a:bodyPr wrap="square" rtlCol="0">
            <a:spAutoFit/>
          </a:bodyPr>
          <a:lstStyle/>
          <a:p>
            <a:r>
              <a:rPr lang="en-GB" sz="1100" dirty="0">
                <a:solidFill>
                  <a:schemeClr val="tx1"/>
                </a:solidFill>
              </a:rPr>
              <a:t>L. Yue et. al, A guidebook of spatial transcriptomic technologies, data resources and analysis approaches.</a:t>
            </a:r>
          </a:p>
        </p:txBody>
      </p:sp>
    </p:spTree>
    <p:extLst>
      <p:ext uri="{BB962C8B-B14F-4D97-AF65-F5344CB8AC3E}">
        <p14:creationId xmlns:p14="http://schemas.microsoft.com/office/powerpoint/2010/main" val="3254756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FADC3-546F-C77A-C1E8-FF9F4135A7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3B0237-8B06-C32D-0B79-006589B173B2}"/>
              </a:ext>
            </a:extLst>
          </p:cNvPr>
          <p:cNvSpPr>
            <a:spLocks noGrp="1"/>
          </p:cNvSpPr>
          <p:nvPr>
            <p:ph type="title"/>
          </p:nvPr>
        </p:nvSpPr>
        <p:spPr/>
        <p:txBody>
          <a:bodyPr/>
          <a:lstStyle/>
          <a:p>
            <a:r>
              <a:rPr lang="en" b="1">
                <a:solidFill>
                  <a:schemeClr val="accent5"/>
                </a:solidFill>
              </a:rPr>
              <a:t>Spatial transcriptomics</a:t>
            </a:r>
            <a:r>
              <a:rPr lang="en" b="1">
                <a:solidFill>
                  <a:srgbClr val="152243"/>
                </a:solidFill>
              </a:rPr>
              <a:t> </a:t>
            </a:r>
            <a:r>
              <a:rPr lang="en" sz="2400" b="1">
                <a:solidFill>
                  <a:srgbClr val="666666"/>
                </a:solidFill>
              </a:rPr>
              <a:t>| </a:t>
            </a:r>
            <a:r>
              <a:rPr lang="en" sz="2400" b="1" i="1">
                <a:solidFill>
                  <a:srgbClr val="666666"/>
                </a:solidFill>
              </a:rPr>
              <a:t>Analysis</a:t>
            </a:r>
            <a:endParaRPr lang="en-GB" i="1" dirty="0"/>
          </a:p>
        </p:txBody>
      </p:sp>
      <p:sp>
        <p:nvSpPr>
          <p:cNvPr id="2" name="TextBox 1">
            <a:extLst>
              <a:ext uri="{FF2B5EF4-FFF2-40B4-BE49-F238E27FC236}">
                <a16:creationId xmlns:a16="http://schemas.microsoft.com/office/drawing/2014/main" id="{D599E283-83B2-BF7A-ECA0-E8054BDF4CAE}"/>
              </a:ext>
            </a:extLst>
          </p:cNvPr>
          <p:cNvSpPr txBox="1"/>
          <p:nvPr/>
        </p:nvSpPr>
        <p:spPr>
          <a:xfrm>
            <a:off x="753705" y="1106774"/>
            <a:ext cx="7464056" cy="307777"/>
          </a:xfrm>
          <a:prstGeom prst="rect">
            <a:avLst/>
          </a:prstGeom>
          <a:noFill/>
        </p:spPr>
        <p:txBody>
          <a:bodyPr wrap="square" rtlCol="0">
            <a:spAutoFit/>
          </a:bodyPr>
          <a:lstStyle/>
          <a:p>
            <a:r>
              <a:rPr lang="en-GB" b="1" dirty="0"/>
              <a:t>Pre-processing</a:t>
            </a:r>
          </a:p>
        </p:txBody>
      </p:sp>
      <p:sp>
        <p:nvSpPr>
          <p:cNvPr id="5" name="TextBox 4">
            <a:extLst>
              <a:ext uri="{FF2B5EF4-FFF2-40B4-BE49-F238E27FC236}">
                <a16:creationId xmlns:a16="http://schemas.microsoft.com/office/drawing/2014/main" id="{0478B496-CFF7-470B-7A11-9A867C0540F6}"/>
              </a:ext>
            </a:extLst>
          </p:cNvPr>
          <p:cNvSpPr txBox="1"/>
          <p:nvPr/>
        </p:nvSpPr>
        <p:spPr>
          <a:xfrm>
            <a:off x="753705" y="1458025"/>
            <a:ext cx="7595391" cy="575670"/>
          </a:xfrm>
          <a:prstGeom prst="rect">
            <a:avLst/>
          </a:prstGeom>
          <a:noFill/>
        </p:spPr>
        <p:txBody>
          <a:bodyPr wrap="square">
            <a:spAutoFit/>
          </a:bodyPr>
          <a:lstStyle/>
          <a:p>
            <a:pPr>
              <a:lnSpc>
                <a:spcPct val="115000"/>
              </a:lnSpc>
              <a:spcAft>
                <a:spcPts val="800"/>
              </a:spcAft>
              <a:buNone/>
            </a:pPr>
            <a:r>
              <a:rPr lang="en-GB" sz="14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Goal</a:t>
            </a:r>
            <a:r>
              <a:rPr lang="en-GB"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 </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generate a well-prepared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gene expression matrix and location index matrix</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which serves as the starting point for the downstream analysis.</a:t>
            </a:r>
          </a:p>
        </p:txBody>
      </p:sp>
      <p:pic>
        <p:nvPicPr>
          <p:cNvPr id="9" name="Picture 8">
            <a:extLst>
              <a:ext uri="{FF2B5EF4-FFF2-40B4-BE49-F238E27FC236}">
                <a16:creationId xmlns:a16="http://schemas.microsoft.com/office/drawing/2014/main" id="{3AD108B7-708A-2E8F-B080-002ED60E1BD9}"/>
              </a:ext>
            </a:extLst>
          </p:cNvPr>
          <p:cNvPicPr>
            <a:picLocks noChangeAspect="1"/>
          </p:cNvPicPr>
          <p:nvPr/>
        </p:nvPicPr>
        <p:blipFill>
          <a:blip r:embed="rId3"/>
          <a:stretch>
            <a:fillRect/>
          </a:stretch>
        </p:blipFill>
        <p:spPr>
          <a:xfrm>
            <a:off x="5061824" y="2339060"/>
            <a:ext cx="3704063" cy="1697666"/>
          </a:xfrm>
          <a:prstGeom prst="rect">
            <a:avLst/>
          </a:prstGeom>
          <a:ln>
            <a:solidFill>
              <a:schemeClr val="tx2">
                <a:lumMod val="75000"/>
              </a:schemeClr>
            </a:solidFill>
          </a:ln>
        </p:spPr>
      </p:pic>
      <p:sp>
        <p:nvSpPr>
          <p:cNvPr id="10" name="TextBox 9">
            <a:extLst>
              <a:ext uri="{FF2B5EF4-FFF2-40B4-BE49-F238E27FC236}">
                <a16:creationId xmlns:a16="http://schemas.microsoft.com/office/drawing/2014/main" id="{C259065F-415F-30E7-2C5C-973F8AEE8850}"/>
              </a:ext>
            </a:extLst>
          </p:cNvPr>
          <p:cNvSpPr txBox="1"/>
          <p:nvPr/>
        </p:nvSpPr>
        <p:spPr>
          <a:xfrm>
            <a:off x="2638326" y="4416295"/>
            <a:ext cx="4846995" cy="276999"/>
          </a:xfrm>
          <a:prstGeom prst="rect">
            <a:avLst/>
          </a:prstGeom>
          <a:solidFill>
            <a:schemeClr val="bg1"/>
          </a:solidFill>
          <a:ln>
            <a:solidFill>
              <a:srgbClr val="7030A0"/>
            </a:solidFill>
          </a:ln>
        </p:spPr>
        <p:txBody>
          <a:bodyPr wrap="square" rtlCol="0">
            <a:spAutoFit/>
          </a:bodyPr>
          <a:lstStyle/>
          <a:p>
            <a:r>
              <a:rPr lang="en-GB" sz="1200" dirty="0"/>
              <a:t>For 10X </a:t>
            </a:r>
            <a:r>
              <a:rPr lang="en-GB" sz="1200" dirty="0" err="1"/>
              <a:t>Visium</a:t>
            </a:r>
            <a:r>
              <a:rPr lang="en-GB" sz="1200" dirty="0"/>
              <a:t>: </a:t>
            </a:r>
            <a:r>
              <a:rPr lang="en-GB" sz="1200" dirty="0" err="1"/>
              <a:t>SpaceRanger</a:t>
            </a:r>
            <a:r>
              <a:rPr lang="en-GB" sz="1200" dirty="0"/>
              <a:t> performs all the pre-processing steps.</a:t>
            </a:r>
          </a:p>
        </p:txBody>
      </p:sp>
      <p:sp>
        <p:nvSpPr>
          <p:cNvPr id="7" name="TextBox 6">
            <a:extLst>
              <a:ext uri="{FF2B5EF4-FFF2-40B4-BE49-F238E27FC236}">
                <a16:creationId xmlns:a16="http://schemas.microsoft.com/office/drawing/2014/main" id="{B1D9F034-DD9A-12F7-E486-D173B4DFF05D}"/>
              </a:ext>
            </a:extLst>
          </p:cNvPr>
          <p:cNvSpPr txBox="1"/>
          <p:nvPr/>
        </p:nvSpPr>
        <p:spPr>
          <a:xfrm>
            <a:off x="753705" y="2110383"/>
            <a:ext cx="4244487" cy="2139047"/>
          </a:xfrm>
          <a:prstGeom prst="rect">
            <a:avLst/>
          </a:prstGeom>
          <a:solidFill>
            <a:schemeClr val="tx2"/>
          </a:solidFill>
        </p:spPr>
        <p:txBody>
          <a:bodyPr wrap="square" rtlCol="0">
            <a:spAutoFit/>
          </a:bodyPr>
          <a:lstStyle/>
          <a:p>
            <a:pPr>
              <a:spcBef>
                <a:spcPts val="600"/>
              </a:spcBef>
            </a:pPr>
            <a:r>
              <a:rPr lang="en-GB" u="sng" dirty="0"/>
              <a:t>Preprocessing steps (for </a:t>
            </a:r>
            <a:r>
              <a:rPr lang="en-GB" u="sng" dirty="0" err="1"/>
              <a:t>Visium</a:t>
            </a:r>
            <a:r>
              <a:rPr lang="en-GB" u="sng" dirty="0"/>
              <a:t>):</a:t>
            </a:r>
          </a:p>
          <a:p>
            <a:pPr lvl="0">
              <a:spcBef>
                <a:spcPts val="600"/>
              </a:spcBef>
            </a:pPr>
            <a:r>
              <a:rPr lang="en-GB" sz="1200" dirty="0"/>
              <a:t>1. Tissue (H&amp;E) image processing:</a:t>
            </a:r>
          </a:p>
          <a:p>
            <a:pPr marL="171450" lvl="3" indent="-171450">
              <a:spcBef>
                <a:spcPts val="600"/>
              </a:spcBef>
              <a:buFont typeface="Arial" panose="020B0604020202020204" pitchFamily="34" charset="0"/>
              <a:buChar char="•"/>
            </a:pPr>
            <a:r>
              <a:rPr lang="en-GB" sz="1200" dirty="0"/>
              <a:t>Detect tissue vs. background</a:t>
            </a:r>
          </a:p>
          <a:p>
            <a:pPr marL="171450" lvl="1" indent="-171450">
              <a:spcBef>
                <a:spcPts val="600"/>
              </a:spcBef>
              <a:buFont typeface="Arial" panose="020B0604020202020204" pitchFamily="34" charset="0"/>
              <a:buChar char="•"/>
            </a:pPr>
            <a:r>
              <a:rPr lang="en-GB" sz="1200" dirty="0"/>
              <a:t>Align the spot grid to the image </a:t>
            </a:r>
            <a:r>
              <a:rPr lang="en-GB" sz="1200" dirty="0">
                <a:sym typeface="Wingdings" panose="05000000000000000000" pitchFamily="2" charset="2"/>
              </a:rPr>
              <a:t> </a:t>
            </a:r>
            <a:r>
              <a:rPr lang="en-GB" sz="1200" dirty="0">
                <a:solidFill>
                  <a:srgbClr val="C00000"/>
                </a:solidFill>
                <a:sym typeface="Wingdings" panose="05000000000000000000" pitchFamily="2" charset="2"/>
              </a:rPr>
              <a:t>spot location matrix</a:t>
            </a:r>
            <a:endParaRPr lang="en-GB" sz="1200" dirty="0">
              <a:solidFill>
                <a:srgbClr val="C00000"/>
              </a:solidFill>
            </a:endParaRPr>
          </a:p>
          <a:p>
            <a:pPr lvl="0">
              <a:spcBef>
                <a:spcPts val="600"/>
              </a:spcBef>
            </a:pPr>
            <a:r>
              <a:rPr lang="en-GB" sz="1200" dirty="0"/>
              <a:t>2. Gene expression processing: </a:t>
            </a:r>
          </a:p>
          <a:p>
            <a:pPr lvl="0">
              <a:spcBef>
                <a:spcPts val="600"/>
              </a:spcBef>
            </a:pPr>
            <a:r>
              <a:rPr lang="en-GB" sz="1200" dirty="0"/>
              <a:t>sequenced reads filtering and alignment </a:t>
            </a:r>
            <a:r>
              <a:rPr lang="en-GB" sz="1200" dirty="0">
                <a:sym typeface="Wingdings" panose="05000000000000000000" pitchFamily="2" charset="2"/>
              </a:rPr>
              <a:t> </a:t>
            </a:r>
            <a:r>
              <a:rPr lang="en-GB" sz="1200" dirty="0">
                <a:solidFill>
                  <a:srgbClr val="C00000"/>
                </a:solidFill>
                <a:sym typeface="Wingdings" panose="05000000000000000000" pitchFamily="2" charset="2"/>
              </a:rPr>
              <a:t>gene expression</a:t>
            </a:r>
            <a:endParaRPr lang="en-GB" sz="1200" dirty="0">
              <a:solidFill>
                <a:srgbClr val="C00000"/>
              </a:solidFill>
            </a:endParaRPr>
          </a:p>
          <a:p>
            <a:pPr lvl="0">
              <a:spcBef>
                <a:spcPts val="600"/>
              </a:spcBef>
            </a:pPr>
            <a:r>
              <a:rPr lang="en-GB" sz="1200" dirty="0"/>
              <a:t>3. Integration of gene expression and tissue images </a:t>
            </a:r>
            <a:r>
              <a:rPr lang="en-GB" sz="1200" dirty="0">
                <a:sym typeface="Wingdings" panose="05000000000000000000" pitchFamily="2" charset="2"/>
              </a:rPr>
              <a:t> </a:t>
            </a:r>
          </a:p>
          <a:p>
            <a:pPr lvl="0">
              <a:spcBef>
                <a:spcPts val="600"/>
              </a:spcBef>
            </a:pPr>
            <a:r>
              <a:rPr lang="en-GB" sz="1200" dirty="0">
                <a:solidFill>
                  <a:srgbClr val="C00000"/>
                </a:solidFill>
              </a:rPr>
              <a:t>Spot × Gene matrix.</a:t>
            </a:r>
          </a:p>
        </p:txBody>
      </p:sp>
    </p:spTree>
    <p:extLst>
      <p:ext uri="{BB962C8B-B14F-4D97-AF65-F5344CB8AC3E}">
        <p14:creationId xmlns:p14="http://schemas.microsoft.com/office/powerpoint/2010/main" val="2119200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640DF-7063-01EB-F043-663F6F504A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D9292B-BD92-A6D8-7CE1-EA166B4B8B97}"/>
              </a:ext>
            </a:extLst>
          </p:cNvPr>
          <p:cNvSpPr>
            <a:spLocks noGrp="1"/>
          </p:cNvSpPr>
          <p:nvPr>
            <p:ph type="title"/>
          </p:nvPr>
        </p:nvSpPr>
        <p:spPr/>
        <p:txBody>
          <a:bodyPr/>
          <a:lstStyle/>
          <a:p>
            <a:r>
              <a:rPr lang="en" b="1">
                <a:solidFill>
                  <a:schemeClr val="accent5"/>
                </a:solidFill>
              </a:rPr>
              <a:t>Spatial transcriptomics</a:t>
            </a:r>
            <a:r>
              <a:rPr lang="en" b="1">
                <a:solidFill>
                  <a:srgbClr val="152243"/>
                </a:solidFill>
              </a:rPr>
              <a:t> </a:t>
            </a:r>
            <a:r>
              <a:rPr lang="en" sz="2400" b="1">
                <a:solidFill>
                  <a:srgbClr val="666666"/>
                </a:solidFill>
              </a:rPr>
              <a:t>| </a:t>
            </a:r>
            <a:r>
              <a:rPr lang="en" sz="2400" b="1" i="1">
                <a:solidFill>
                  <a:srgbClr val="666666"/>
                </a:solidFill>
              </a:rPr>
              <a:t>Analysis</a:t>
            </a:r>
            <a:endParaRPr lang="en-GB" i="1" dirty="0"/>
          </a:p>
        </p:txBody>
      </p:sp>
      <p:sp>
        <p:nvSpPr>
          <p:cNvPr id="2" name="TextBox 1">
            <a:extLst>
              <a:ext uri="{FF2B5EF4-FFF2-40B4-BE49-F238E27FC236}">
                <a16:creationId xmlns:a16="http://schemas.microsoft.com/office/drawing/2014/main" id="{D5AC7630-9BCF-7A6E-0963-9D4C1F86ABD9}"/>
              </a:ext>
            </a:extLst>
          </p:cNvPr>
          <p:cNvSpPr txBox="1"/>
          <p:nvPr/>
        </p:nvSpPr>
        <p:spPr>
          <a:xfrm>
            <a:off x="1056168" y="1527116"/>
            <a:ext cx="7464056" cy="307777"/>
          </a:xfrm>
          <a:prstGeom prst="rect">
            <a:avLst/>
          </a:prstGeom>
          <a:noFill/>
        </p:spPr>
        <p:txBody>
          <a:bodyPr wrap="square" rtlCol="0">
            <a:spAutoFit/>
          </a:bodyPr>
          <a:lstStyle/>
          <a:p>
            <a:r>
              <a:rPr lang="en-GB" b="1" dirty="0">
                <a:solidFill>
                  <a:schemeClr val="accent5"/>
                </a:solidFill>
              </a:rPr>
              <a:t>Processing</a:t>
            </a:r>
          </a:p>
        </p:txBody>
      </p:sp>
      <p:sp>
        <p:nvSpPr>
          <p:cNvPr id="5" name="TextBox 4">
            <a:extLst>
              <a:ext uri="{FF2B5EF4-FFF2-40B4-BE49-F238E27FC236}">
                <a16:creationId xmlns:a16="http://schemas.microsoft.com/office/drawing/2014/main" id="{B115BCB8-7460-F202-AE02-6D9C819D6F87}"/>
              </a:ext>
            </a:extLst>
          </p:cNvPr>
          <p:cNvSpPr txBox="1"/>
          <p:nvPr/>
        </p:nvSpPr>
        <p:spPr>
          <a:xfrm>
            <a:off x="1056168" y="1898218"/>
            <a:ext cx="6783572" cy="2079672"/>
          </a:xfrm>
          <a:prstGeom prst="rect">
            <a:avLst/>
          </a:prstGeom>
          <a:noFill/>
        </p:spPr>
        <p:txBody>
          <a:bodyPr wrap="square">
            <a:spAutoFit/>
          </a:bodyPr>
          <a:lstStyle/>
          <a:p>
            <a:pPr>
              <a:lnSpc>
                <a:spcPct val="115000"/>
              </a:lnSpc>
              <a:spcAft>
                <a:spcPts val="800"/>
              </a:spcAft>
              <a:buNone/>
            </a:pPr>
            <a:r>
              <a:rPr lang="en-GB" sz="1400"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Depending on the application. No one-fits-all strategy.</a:t>
            </a:r>
            <a:endParaRPr lang="en-GB" kern="100" dirty="0">
              <a:solidFill>
                <a:srgbClr val="C00000"/>
              </a:solidFill>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15000"/>
              </a:lnSpc>
              <a:spcAft>
                <a:spcPts val="800"/>
              </a:spcAft>
              <a:buFont typeface="+mj-lt"/>
              <a:buAutoNum type="arabicPeriod"/>
            </a:pPr>
            <a:r>
              <a:rPr lang="en-GB"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Quality contr</a:t>
            </a:r>
            <a:r>
              <a:rPr lang="en-GB"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ol (QC), filtering </a:t>
            </a:r>
          </a:p>
          <a:p>
            <a:pPr marL="342900" indent="-342900">
              <a:lnSpc>
                <a:spcPct val="115000"/>
              </a:lnSpc>
              <a:spcAft>
                <a:spcPts val="800"/>
              </a:spcAft>
              <a:buFont typeface="+mj-lt"/>
              <a:buAutoNum type="arabicPeriod"/>
            </a:pPr>
            <a:r>
              <a:rPr lang="en-GB"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Normalisation and scaling </a:t>
            </a:r>
          </a:p>
          <a:p>
            <a:pPr marL="342900" indent="-342900">
              <a:lnSpc>
                <a:spcPct val="115000"/>
              </a:lnSpc>
              <a:spcAft>
                <a:spcPts val="800"/>
              </a:spcAft>
              <a:buFont typeface="+mj-lt"/>
              <a:buAutoNum type="arabicPeriod"/>
            </a:pPr>
            <a:r>
              <a:rPr lang="en-GB"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Feature selection</a:t>
            </a:r>
          </a:p>
          <a:p>
            <a:pPr marL="342900" indent="-342900">
              <a:lnSpc>
                <a:spcPct val="115000"/>
              </a:lnSpc>
              <a:spcAft>
                <a:spcPts val="800"/>
              </a:spcAft>
              <a:buFont typeface="+mj-lt"/>
              <a:buAutoNum type="arabicPeriod"/>
            </a:pPr>
            <a:r>
              <a:rPr lang="en-GB"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Dimensionality reduction</a:t>
            </a:r>
          </a:p>
          <a:p>
            <a:pPr marL="342900" indent="-342900">
              <a:lnSpc>
                <a:spcPct val="115000"/>
              </a:lnSpc>
              <a:spcAft>
                <a:spcPts val="800"/>
              </a:spcAft>
              <a:buFont typeface="+mj-lt"/>
              <a:buAutoNum type="arabicPeriod"/>
            </a:pPr>
            <a:r>
              <a:rPr lang="en-GB"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Clustering</a:t>
            </a:r>
            <a:endParaRPr lang="en-GB"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63721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C126F-20F8-D74A-6048-B8035DE62D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374A44-07E3-BADC-2090-7089B6EEBD4C}"/>
              </a:ext>
            </a:extLst>
          </p:cNvPr>
          <p:cNvSpPr>
            <a:spLocks noGrp="1"/>
          </p:cNvSpPr>
          <p:nvPr>
            <p:ph type="title"/>
          </p:nvPr>
        </p:nvSpPr>
        <p:spPr/>
        <p:txBody>
          <a:bodyPr/>
          <a:lstStyle/>
          <a:p>
            <a:r>
              <a:rPr lang="en" b="1">
                <a:solidFill>
                  <a:schemeClr val="accent5"/>
                </a:solidFill>
              </a:rPr>
              <a:t>Spatial transcriptomics</a:t>
            </a:r>
            <a:r>
              <a:rPr lang="en" b="1">
                <a:solidFill>
                  <a:srgbClr val="152243"/>
                </a:solidFill>
              </a:rPr>
              <a:t> </a:t>
            </a:r>
            <a:r>
              <a:rPr lang="en" sz="2400" b="1">
                <a:solidFill>
                  <a:srgbClr val="666666"/>
                </a:solidFill>
              </a:rPr>
              <a:t>| </a:t>
            </a:r>
            <a:r>
              <a:rPr lang="en" sz="2400" b="1" i="1">
                <a:solidFill>
                  <a:srgbClr val="666666"/>
                </a:solidFill>
              </a:rPr>
              <a:t>Analysis</a:t>
            </a:r>
            <a:endParaRPr lang="en-GB" i="1" dirty="0"/>
          </a:p>
        </p:txBody>
      </p:sp>
      <p:sp>
        <p:nvSpPr>
          <p:cNvPr id="2" name="TextBox 1">
            <a:extLst>
              <a:ext uri="{FF2B5EF4-FFF2-40B4-BE49-F238E27FC236}">
                <a16:creationId xmlns:a16="http://schemas.microsoft.com/office/drawing/2014/main" id="{937859F2-F804-93B1-5F16-2815C648F3D0}"/>
              </a:ext>
            </a:extLst>
          </p:cNvPr>
          <p:cNvSpPr txBox="1"/>
          <p:nvPr/>
        </p:nvSpPr>
        <p:spPr>
          <a:xfrm>
            <a:off x="791199" y="1087171"/>
            <a:ext cx="7464056" cy="307777"/>
          </a:xfrm>
          <a:prstGeom prst="rect">
            <a:avLst/>
          </a:prstGeom>
          <a:noFill/>
        </p:spPr>
        <p:txBody>
          <a:bodyPr wrap="square" rtlCol="0">
            <a:spAutoFit/>
          </a:bodyPr>
          <a:lstStyle/>
          <a:p>
            <a:r>
              <a:rPr lang="en-GB" b="1" dirty="0"/>
              <a:t>Quality Control</a:t>
            </a:r>
          </a:p>
        </p:txBody>
      </p:sp>
      <p:pic>
        <p:nvPicPr>
          <p:cNvPr id="4" name="Picture 3">
            <a:extLst>
              <a:ext uri="{FF2B5EF4-FFF2-40B4-BE49-F238E27FC236}">
                <a16:creationId xmlns:a16="http://schemas.microsoft.com/office/drawing/2014/main" id="{FFF78A9D-34DC-742D-4763-713229FB78A4}"/>
              </a:ext>
            </a:extLst>
          </p:cNvPr>
          <p:cNvPicPr>
            <a:picLocks noChangeAspect="1"/>
          </p:cNvPicPr>
          <p:nvPr/>
        </p:nvPicPr>
        <p:blipFill>
          <a:blip r:embed="rId2"/>
          <a:srcRect r="50440"/>
          <a:stretch>
            <a:fillRect/>
          </a:stretch>
        </p:blipFill>
        <p:spPr>
          <a:xfrm>
            <a:off x="1066933" y="1720849"/>
            <a:ext cx="1723028" cy="1904365"/>
          </a:xfrm>
          <a:prstGeom prst="rect">
            <a:avLst/>
          </a:prstGeom>
        </p:spPr>
      </p:pic>
      <p:sp>
        <p:nvSpPr>
          <p:cNvPr id="8" name="TextBox 7">
            <a:extLst>
              <a:ext uri="{FF2B5EF4-FFF2-40B4-BE49-F238E27FC236}">
                <a16:creationId xmlns:a16="http://schemas.microsoft.com/office/drawing/2014/main" id="{DA6F57D9-31CD-062D-B76D-D61287520F42}"/>
              </a:ext>
            </a:extLst>
          </p:cNvPr>
          <p:cNvSpPr txBox="1"/>
          <p:nvPr/>
        </p:nvSpPr>
        <p:spPr>
          <a:xfrm>
            <a:off x="1066933" y="3795750"/>
            <a:ext cx="4724401" cy="575670"/>
          </a:xfrm>
          <a:prstGeom prst="rect">
            <a:avLst/>
          </a:prstGeom>
          <a:noFill/>
        </p:spPr>
        <p:txBody>
          <a:bodyPr wrap="square">
            <a:spAutoFit/>
          </a:bodyPr>
          <a:lstStyle/>
          <a:p>
            <a:pPr>
              <a:lnSpc>
                <a:spcPct val="115000"/>
              </a:lnSpc>
              <a:spcAft>
                <a:spcPts val="800"/>
              </a:spcAft>
              <a:buNone/>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Note: In spatial data we can always visualise low-quality cells, determine their location/patterns might be useful.</a:t>
            </a:r>
          </a:p>
        </p:txBody>
      </p:sp>
      <p:sp>
        <p:nvSpPr>
          <p:cNvPr id="10" name="TextBox 9">
            <a:extLst>
              <a:ext uri="{FF2B5EF4-FFF2-40B4-BE49-F238E27FC236}">
                <a16:creationId xmlns:a16="http://schemas.microsoft.com/office/drawing/2014/main" id="{AD5CC99D-DB94-9202-6228-EB362CAAEB70}"/>
              </a:ext>
            </a:extLst>
          </p:cNvPr>
          <p:cNvSpPr txBox="1"/>
          <p:nvPr/>
        </p:nvSpPr>
        <p:spPr>
          <a:xfrm>
            <a:off x="4572000" y="1853319"/>
            <a:ext cx="4056750" cy="1771895"/>
          </a:xfrm>
          <a:prstGeom prst="rect">
            <a:avLst/>
          </a:prstGeom>
          <a:noFill/>
        </p:spPr>
        <p:txBody>
          <a:bodyPr wrap="square">
            <a:spAutoFit/>
          </a:bodyPr>
          <a:lstStyle/>
          <a:p>
            <a:pPr>
              <a:lnSpc>
                <a:spcPct val="115000"/>
              </a:lnSpc>
              <a:spcAft>
                <a:spcPts val="800"/>
              </a:spcAft>
              <a:buNone/>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The QC threshold applied based on the spot neighbourhood </a:t>
            </a:r>
            <a:r>
              <a:rPr lang="en-GB" sz="14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identification of local outliers vs global outliers.</a:t>
            </a:r>
          </a:p>
          <a:p>
            <a:pPr>
              <a:lnSpc>
                <a:spcPct val="115000"/>
              </a:lnSpc>
              <a:spcAft>
                <a:spcPts val="800"/>
              </a:spcAft>
              <a:buNone/>
            </a:pPr>
            <a:r>
              <a:rPr lang="en-GB" sz="1400" u="sng" kern="100" dirty="0">
                <a:effectLst/>
                <a:latin typeface="Aptos" panose="020B0004020202020204" pitchFamily="34" charset="0"/>
                <a:ea typeface="Aptos" panose="020B0004020202020204" pitchFamily="34" charset="0"/>
                <a:cs typeface="Times New Roman" panose="02020603050405020304" pitchFamily="18" charset="0"/>
              </a:rPr>
              <a:t>Result in: </a:t>
            </a:r>
          </a:p>
          <a:p>
            <a:pPr marL="342900" lvl="0" indent="-342900">
              <a:lnSpc>
                <a:spcPct val="115000"/>
              </a:lnSpc>
              <a:buFont typeface="Aptos" panose="020B0004020202020204" pitchFamily="34" charset="0"/>
              <a:buChar char="-"/>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Removing less spots</a:t>
            </a:r>
          </a:p>
          <a:p>
            <a:pPr marL="342900" lvl="0" indent="-342900">
              <a:lnSpc>
                <a:spcPct val="115000"/>
              </a:lnSpc>
              <a:spcAft>
                <a:spcPts val="800"/>
              </a:spcAft>
              <a:buFont typeface="Aptos" panose="020B0004020202020204" pitchFamily="34" charset="0"/>
              <a:buChar char="-"/>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Removing spots more uniformly over the slide</a:t>
            </a:r>
          </a:p>
        </p:txBody>
      </p:sp>
      <p:pic>
        <p:nvPicPr>
          <p:cNvPr id="11" name="Picture 10" descr="A close-up of a graph">
            <a:extLst>
              <a:ext uri="{FF2B5EF4-FFF2-40B4-BE49-F238E27FC236}">
                <a16:creationId xmlns:a16="http://schemas.microsoft.com/office/drawing/2014/main" id="{BED4634B-6B8C-C145-4FCD-25F2C8EF3FED}"/>
              </a:ext>
            </a:extLst>
          </p:cNvPr>
          <p:cNvPicPr>
            <a:picLocks noChangeAspect="1"/>
          </p:cNvPicPr>
          <p:nvPr/>
        </p:nvPicPr>
        <p:blipFill>
          <a:blip r:embed="rId3"/>
          <a:srcRect l="-152" t="15372" r="73559"/>
          <a:stretch>
            <a:fillRect/>
          </a:stretch>
        </p:blipFill>
        <p:spPr>
          <a:xfrm>
            <a:off x="3226656" y="1573704"/>
            <a:ext cx="1035557" cy="2051510"/>
          </a:xfrm>
          <a:prstGeom prst="rect">
            <a:avLst/>
          </a:prstGeom>
        </p:spPr>
      </p:pic>
    </p:spTree>
    <p:extLst>
      <p:ext uri="{BB962C8B-B14F-4D97-AF65-F5344CB8AC3E}">
        <p14:creationId xmlns:p14="http://schemas.microsoft.com/office/powerpoint/2010/main" val="1895032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3B784-BC1B-98F6-98E1-2DD28888F0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BB6FA1-EBFE-6BF4-C48D-6FB085199D56}"/>
              </a:ext>
            </a:extLst>
          </p:cNvPr>
          <p:cNvSpPr>
            <a:spLocks noGrp="1"/>
          </p:cNvSpPr>
          <p:nvPr>
            <p:ph type="title"/>
          </p:nvPr>
        </p:nvSpPr>
        <p:spPr/>
        <p:txBody>
          <a:bodyPr/>
          <a:lstStyle/>
          <a:p>
            <a:r>
              <a:rPr lang="en" b="1">
                <a:solidFill>
                  <a:schemeClr val="accent5"/>
                </a:solidFill>
              </a:rPr>
              <a:t>Spatial transcriptomics</a:t>
            </a:r>
            <a:r>
              <a:rPr lang="en" b="1">
                <a:solidFill>
                  <a:srgbClr val="152243"/>
                </a:solidFill>
              </a:rPr>
              <a:t> </a:t>
            </a:r>
            <a:r>
              <a:rPr lang="en" sz="2400" b="1">
                <a:solidFill>
                  <a:srgbClr val="666666"/>
                </a:solidFill>
              </a:rPr>
              <a:t>| </a:t>
            </a:r>
            <a:r>
              <a:rPr lang="en" sz="2400" b="1" i="1">
                <a:solidFill>
                  <a:srgbClr val="666666"/>
                </a:solidFill>
              </a:rPr>
              <a:t>Analysis</a:t>
            </a:r>
            <a:endParaRPr lang="en-GB" i="1" dirty="0"/>
          </a:p>
        </p:txBody>
      </p:sp>
      <p:sp>
        <p:nvSpPr>
          <p:cNvPr id="5" name="TextBox 4">
            <a:extLst>
              <a:ext uri="{FF2B5EF4-FFF2-40B4-BE49-F238E27FC236}">
                <a16:creationId xmlns:a16="http://schemas.microsoft.com/office/drawing/2014/main" id="{4AC34D6B-B28E-676D-E09D-C80D15ECB703}"/>
              </a:ext>
            </a:extLst>
          </p:cNvPr>
          <p:cNvSpPr txBox="1"/>
          <p:nvPr/>
        </p:nvSpPr>
        <p:spPr>
          <a:xfrm>
            <a:off x="1041991" y="1423236"/>
            <a:ext cx="7464056" cy="307777"/>
          </a:xfrm>
          <a:prstGeom prst="rect">
            <a:avLst/>
          </a:prstGeom>
          <a:noFill/>
        </p:spPr>
        <p:txBody>
          <a:bodyPr wrap="square" rtlCol="0">
            <a:spAutoFit/>
          </a:bodyPr>
          <a:lstStyle/>
          <a:p>
            <a:r>
              <a:rPr lang="en-GB" b="1" dirty="0"/>
              <a:t>Feature selection: Spatially variable genes (SVG) vs. Highly variable genes (HVG)</a:t>
            </a:r>
          </a:p>
        </p:txBody>
      </p:sp>
      <p:sp>
        <p:nvSpPr>
          <p:cNvPr id="9" name="TextBox 8">
            <a:extLst>
              <a:ext uri="{FF2B5EF4-FFF2-40B4-BE49-F238E27FC236}">
                <a16:creationId xmlns:a16="http://schemas.microsoft.com/office/drawing/2014/main" id="{0C8E1574-2FCF-F90A-153B-420018E5ABAA}"/>
              </a:ext>
            </a:extLst>
          </p:cNvPr>
          <p:cNvSpPr txBox="1"/>
          <p:nvPr/>
        </p:nvSpPr>
        <p:spPr>
          <a:xfrm>
            <a:off x="798595" y="2226625"/>
            <a:ext cx="6394276" cy="669350"/>
          </a:xfrm>
          <a:prstGeom prst="rect">
            <a:avLst/>
          </a:prstGeom>
          <a:noFill/>
        </p:spPr>
        <p:txBody>
          <a:bodyPr wrap="square">
            <a:spAutoFit/>
          </a:bodyPr>
          <a:lstStyle/>
          <a:p>
            <a:pPr marL="260350">
              <a:lnSpc>
                <a:spcPct val="115000"/>
              </a:lnSpc>
              <a:spcAft>
                <a:spcPts val="800"/>
              </a:spcAft>
              <a:buNone/>
            </a:pPr>
            <a:r>
              <a:rPr lang="en-GB" b="1" kern="100" dirty="0">
                <a:effectLst/>
                <a:latin typeface="Aptos" panose="020B0004020202020204" pitchFamily="34" charset="0"/>
                <a:ea typeface="Aptos" panose="020B0004020202020204" pitchFamily="34" charset="0"/>
                <a:cs typeface="Times New Roman" panose="02020603050405020304" pitchFamily="18" charset="0"/>
              </a:rPr>
              <a:t>SVGs</a:t>
            </a:r>
            <a:r>
              <a:rPr lang="en-GB" kern="100" dirty="0">
                <a:effectLst/>
                <a:latin typeface="Aptos" panose="020B0004020202020204" pitchFamily="34" charset="0"/>
                <a:ea typeface="Aptos" panose="020B0004020202020204" pitchFamily="34" charset="0"/>
                <a:cs typeface="Times New Roman" panose="02020603050405020304" pitchFamily="18" charset="0"/>
              </a:rPr>
              <a:t> are genes with a highly </a:t>
            </a:r>
            <a:r>
              <a:rPr lang="en-GB" i="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spatially correlated pattern of expression</a:t>
            </a:r>
            <a:r>
              <a:rPr lang="en-GB" kern="100" dirty="0">
                <a:effectLst/>
                <a:latin typeface="Aptos" panose="020B0004020202020204" pitchFamily="34" charset="0"/>
                <a:ea typeface="Aptos" panose="020B0004020202020204" pitchFamily="34" charset="0"/>
                <a:cs typeface="Times New Roman" panose="02020603050405020304" pitchFamily="18" charset="0"/>
              </a:rPr>
              <a:t>.</a:t>
            </a:r>
          </a:p>
          <a:p>
            <a:pPr marL="260350">
              <a:lnSpc>
                <a:spcPct val="115000"/>
              </a:lnSpc>
              <a:spcAft>
                <a:spcPts val="800"/>
              </a:spcAft>
              <a:buNone/>
            </a:pPr>
            <a:r>
              <a:rPr lang="en-GB" dirty="0"/>
              <a:t>Methods: </a:t>
            </a:r>
            <a:r>
              <a:rPr lang="en-GB" dirty="0" err="1"/>
              <a:t>squidpy</a:t>
            </a:r>
            <a:r>
              <a:rPr lang="en-GB" dirty="0"/>
              <a:t>, </a:t>
            </a:r>
            <a:r>
              <a:rPr lang="en-GB" dirty="0" err="1"/>
              <a:t>SpatialDE</a:t>
            </a:r>
            <a:r>
              <a:rPr lang="en-GB" dirty="0"/>
              <a:t>, </a:t>
            </a:r>
            <a:r>
              <a:rPr lang="en-GB" dirty="0" err="1"/>
              <a:t>SpaGCN</a:t>
            </a:r>
            <a:r>
              <a:rPr lang="en-GB" dirty="0"/>
              <a:t>, Giotto, …</a:t>
            </a:r>
          </a:p>
        </p:txBody>
      </p:sp>
      <p:sp>
        <p:nvSpPr>
          <p:cNvPr id="11" name="Google Shape;463;p55">
            <a:extLst>
              <a:ext uri="{FF2B5EF4-FFF2-40B4-BE49-F238E27FC236}">
                <a16:creationId xmlns:a16="http://schemas.microsoft.com/office/drawing/2014/main" id="{50293177-0287-729E-CB7C-E7CE146B7A50}"/>
              </a:ext>
            </a:extLst>
          </p:cNvPr>
          <p:cNvSpPr txBox="1"/>
          <p:nvPr/>
        </p:nvSpPr>
        <p:spPr>
          <a:xfrm>
            <a:off x="6870270" y="3472761"/>
            <a:ext cx="2273730" cy="1015800"/>
          </a:xfrm>
          <a:prstGeom prst="rect">
            <a:avLst/>
          </a:prstGeom>
          <a:noFill/>
          <a:ln>
            <a:noFill/>
          </a:ln>
        </p:spPr>
        <p:txBody>
          <a:bodyPr spcFirstLastPara="1" wrap="square" lIns="91425" tIns="91425" rIns="91425" bIns="91425" anchor="t" anchorCtr="0">
            <a:noAutofit/>
          </a:bodyPr>
          <a:lstStyle/>
          <a:p>
            <a:r>
              <a:rPr lang="en" sz="1050" b="1" dirty="0">
                <a:solidFill>
                  <a:srgbClr val="666666"/>
                </a:solidFill>
                <a:highlight>
                  <a:srgbClr val="FFFFFF"/>
                </a:highlight>
                <a:latin typeface="Roboto"/>
                <a:ea typeface="Roboto"/>
                <a:cs typeface="Roboto"/>
                <a:sym typeface="Roboto"/>
              </a:rPr>
              <a:t>Spatial RNA-seq of a lung neuroendocrine tumor. c</a:t>
            </a:r>
            <a:r>
              <a:rPr lang="en" sz="1050" dirty="0">
                <a:solidFill>
                  <a:srgbClr val="666666"/>
                </a:solidFill>
                <a:highlight>
                  <a:srgbClr val="FFFFFF"/>
                </a:highlight>
                <a:latin typeface="Roboto"/>
                <a:ea typeface="Roboto"/>
                <a:cs typeface="Roboto"/>
                <a:sym typeface="Roboto"/>
              </a:rPr>
              <a:t>. molecular clusters. </a:t>
            </a:r>
            <a:r>
              <a:rPr lang="en" sz="1050" i="1" dirty="0">
                <a:solidFill>
                  <a:srgbClr val="666666"/>
                </a:solidFill>
                <a:highlight>
                  <a:srgbClr val="FFFFFF"/>
                </a:highlight>
                <a:latin typeface="Roboto"/>
                <a:ea typeface="Roboto"/>
                <a:cs typeface="Roboto"/>
                <a:sym typeface="Roboto"/>
              </a:rPr>
              <a:t>Source: </a:t>
            </a:r>
            <a:r>
              <a:rPr lang="en" sz="1100" i="1" dirty="0">
                <a:solidFill>
                  <a:srgbClr val="666666"/>
                </a:solidFill>
                <a:highlight>
                  <a:srgbClr val="FFFFFF"/>
                </a:highlight>
                <a:latin typeface="Roboto"/>
                <a:ea typeface="Roboto"/>
                <a:cs typeface="Roboto"/>
              </a:rPr>
              <a:t>lungNENomics project, N. Alcala WCR grant application</a:t>
            </a:r>
            <a:r>
              <a:rPr lang="en" sz="1100" dirty="0">
                <a:solidFill>
                  <a:srgbClr val="666666"/>
                </a:solidFill>
                <a:highlight>
                  <a:srgbClr val="FFFFFF"/>
                </a:highlight>
              </a:rPr>
              <a:t>.</a:t>
            </a:r>
            <a:endParaRPr lang="en" sz="1100" dirty="0">
              <a:solidFill>
                <a:srgbClr val="666666"/>
              </a:solidFill>
            </a:endParaRPr>
          </a:p>
        </p:txBody>
      </p:sp>
      <p:pic>
        <p:nvPicPr>
          <p:cNvPr id="12" name="Image 3" descr="Une image contenant texte, carte, diagramme&#10;&#10;Description générée automatiquement">
            <a:extLst>
              <a:ext uri="{FF2B5EF4-FFF2-40B4-BE49-F238E27FC236}">
                <a16:creationId xmlns:a16="http://schemas.microsoft.com/office/drawing/2014/main" id="{A6C7133B-CF44-CE06-2532-740C13D6DD6E}"/>
              </a:ext>
            </a:extLst>
          </p:cNvPr>
          <p:cNvPicPr>
            <a:picLocks noChangeAspect="1"/>
          </p:cNvPicPr>
          <p:nvPr/>
        </p:nvPicPr>
        <p:blipFill rotWithShape="1">
          <a:blip r:embed="rId2"/>
          <a:srcRect l="72434" t="49434" r="234" b="-661"/>
          <a:stretch>
            <a:fillRect/>
          </a:stretch>
        </p:blipFill>
        <p:spPr>
          <a:xfrm>
            <a:off x="6974662" y="2081909"/>
            <a:ext cx="1531385" cy="1355127"/>
          </a:xfrm>
          <a:prstGeom prst="rect">
            <a:avLst/>
          </a:prstGeom>
        </p:spPr>
      </p:pic>
      <p:grpSp>
        <p:nvGrpSpPr>
          <p:cNvPr id="19" name="Group 18">
            <a:extLst>
              <a:ext uri="{FF2B5EF4-FFF2-40B4-BE49-F238E27FC236}">
                <a16:creationId xmlns:a16="http://schemas.microsoft.com/office/drawing/2014/main" id="{B3A5BA3E-706D-DCE6-621E-BC4F93A2F965}"/>
              </a:ext>
            </a:extLst>
          </p:cNvPr>
          <p:cNvGrpSpPr/>
          <p:nvPr/>
        </p:nvGrpSpPr>
        <p:grpSpPr>
          <a:xfrm>
            <a:off x="945573" y="3079576"/>
            <a:ext cx="5770363" cy="1917063"/>
            <a:chOff x="945573" y="3079576"/>
            <a:chExt cx="5770363" cy="1917063"/>
          </a:xfrm>
        </p:grpSpPr>
        <p:sp>
          <p:nvSpPr>
            <p:cNvPr id="14" name="TextBox 13">
              <a:extLst>
                <a:ext uri="{FF2B5EF4-FFF2-40B4-BE49-F238E27FC236}">
                  <a16:creationId xmlns:a16="http://schemas.microsoft.com/office/drawing/2014/main" id="{A8A05C94-E3E2-E965-8D55-44572655A112}"/>
                </a:ext>
              </a:extLst>
            </p:cNvPr>
            <p:cNvSpPr txBox="1"/>
            <p:nvPr/>
          </p:nvSpPr>
          <p:spPr>
            <a:xfrm>
              <a:off x="4442205" y="3079576"/>
              <a:ext cx="2273731" cy="1917063"/>
            </a:xfrm>
            <a:prstGeom prst="rect">
              <a:avLst/>
            </a:prstGeom>
            <a:noFill/>
          </p:spPr>
          <p:txBody>
            <a:bodyPr wrap="square">
              <a:spAutoFit/>
            </a:bodyPr>
            <a:lstStyle/>
            <a:p>
              <a:pPr marL="31750">
                <a:lnSpc>
                  <a:spcPct val="115000"/>
                </a:lnSpc>
                <a:spcAft>
                  <a:spcPts val="800"/>
                </a:spcAft>
                <a:buNone/>
              </a:pPr>
              <a:r>
                <a:rPr lang="en-GB" sz="1400" u="sng" kern="100" dirty="0">
                  <a:effectLst/>
                  <a:latin typeface="Aptos" panose="020B0004020202020204" pitchFamily="34" charset="0"/>
                  <a:ea typeface="Aptos" panose="020B0004020202020204" pitchFamily="34" charset="0"/>
                  <a:cs typeface="Times New Roman" panose="02020603050405020304" pitchFamily="18" charset="0"/>
                </a:rPr>
                <a:t>Statistical measures of spatial autocorrelation:</a:t>
              </a:r>
            </a:p>
            <a:p>
              <a:pPr marL="342900" lvl="0" indent="-342900">
                <a:lnSpc>
                  <a:spcPct val="115000"/>
                </a:lnSpc>
                <a:buFont typeface="Wingdings" panose="05000000000000000000" pitchFamily="2" charset="2"/>
                <a:buChar char=""/>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Moran’s I</a:t>
              </a:r>
            </a:p>
            <a:p>
              <a:pPr marL="342900" lvl="0" indent="-342900">
                <a:lnSpc>
                  <a:spcPct val="115000"/>
                </a:lnSpc>
                <a:buFont typeface="Wingdings" panose="05000000000000000000" pitchFamily="2" charset="2"/>
                <a:buChar char=""/>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Geary’s C</a:t>
              </a:r>
              <a:endParaRPr lang="en-GB" kern="100" dirty="0">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Local </a:t>
              </a:r>
              <a:r>
                <a:rPr lang="en-GB" kern="100" dirty="0">
                  <a:latin typeface="Aptos" panose="020B0004020202020204" pitchFamily="34" charset="0"/>
                  <a:ea typeface="Aptos" panose="020B0004020202020204" pitchFamily="34" charset="0"/>
                  <a:cs typeface="Times New Roman" panose="02020603050405020304" pitchFamily="18" charset="0"/>
                </a:rPr>
                <a:t>M</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oran’s I (LISA)</a:t>
              </a:r>
            </a:p>
            <a:p>
              <a:pPr marL="342900" lvl="0" indent="-342900">
                <a:lnSpc>
                  <a:spcPct val="115000"/>
                </a:lnSpc>
                <a:buFont typeface="Wingdings" panose="05000000000000000000" pitchFamily="2" charset="2"/>
                <a:buChar char=""/>
              </a:pPr>
              <a:r>
                <a:rPr lang="en-GB" kern="100" dirty="0">
                  <a:latin typeface="Aptos" panose="020B0004020202020204" pitchFamily="34" charset="0"/>
                  <a:ea typeface="Aptos" panose="020B0004020202020204" pitchFamily="34" charset="0"/>
                  <a:cs typeface="Times New Roman" panose="02020603050405020304" pitchFamily="18" charset="0"/>
                </a:rPr>
                <a:t>Moran’s R</a:t>
              </a:r>
            </a:p>
            <a:p>
              <a:pPr marL="342900" lvl="0" indent="-342900">
                <a:lnSpc>
                  <a:spcPct val="115000"/>
                </a:lnSpc>
                <a:buFont typeface="Wingdings" panose="05000000000000000000" pitchFamily="2" charset="2"/>
                <a:buChar char=""/>
              </a:pPr>
              <a:r>
                <a:rPr lang="en-GB" kern="100" dirty="0">
                  <a:latin typeface="Aptos" panose="020B0004020202020204" pitchFamily="34" charset="0"/>
                  <a:ea typeface="Aptos" panose="020B0004020202020204" pitchFamily="34" charset="0"/>
                  <a:cs typeface="Times New Roman" panose="02020603050405020304" pitchFamily="18" charset="0"/>
                </a:rPr>
                <a:t>…</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5" name="Picture 14" descr="A crossword puzzle with text">
              <a:extLst>
                <a:ext uri="{FF2B5EF4-FFF2-40B4-BE49-F238E27FC236}">
                  <a16:creationId xmlns:a16="http://schemas.microsoft.com/office/drawing/2014/main" id="{B764D178-43D1-C0F3-7C84-FD19B79A7BE6}"/>
                </a:ext>
              </a:extLst>
            </p:cNvPr>
            <p:cNvPicPr>
              <a:picLocks noChangeAspect="1"/>
            </p:cNvPicPr>
            <p:nvPr/>
          </p:nvPicPr>
          <p:blipFill>
            <a:blip r:embed="rId3"/>
            <a:stretch>
              <a:fillRect/>
            </a:stretch>
          </p:blipFill>
          <p:spPr>
            <a:xfrm>
              <a:off x="945573" y="3141766"/>
              <a:ext cx="3342298" cy="1208188"/>
            </a:xfrm>
            <a:prstGeom prst="rect">
              <a:avLst/>
            </a:prstGeom>
          </p:spPr>
        </p:pic>
      </p:grpSp>
      <p:sp>
        <p:nvSpPr>
          <p:cNvPr id="16" name="TextBox 15">
            <a:extLst>
              <a:ext uri="{FF2B5EF4-FFF2-40B4-BE49-F238E27FC236}">
                <a16:creationId xmlns:a16="http://schemas.microsoft.com/office/drawing/2014/main" id="{A1A69ECC-586E-C7AE-E12E-32E57843B125}"/>
              </a:ext>
            </a:extLst>
          </p:cNvPr>
          <p:cNvSpPr txBox="1"/>
          <p:nvPr/>
        </p:nvSpPr>
        <p:spPr>
          <a:xfrm>
            <a:off x="1041991" y="1764959"/>
            <a:ext cx="7552270" cy="307777"/>
          </a:xfrm>
          <a:prstGeom prst="rect">
            <a:avLst/>
          </a:prstGeom>
          <a:noFill/>
        </p:spPr>
        <p:txBody>
          <a:bodyPr wrap="square" rtlCol="0">
            <a:spAutoFit/>
          </a:bodyPr>
          <a:lstStyle/>
          <a:p>
            <a:r>
              <a:rPr lang="en-GB" u="sng" dirty="0">
                <a:solidFill>
                  <a:schemeClr val="tx1"/>
                </a:solidFill>
              </a:rPr>
              <a:t>Motivation</a:t>
            </a:r>
            <a:r>
              <a:rPr lang="en-GB" dirty="0">
                <a:solidFill>
                  <a:schemeClr val="tx1"/>
                </a:solidFill>
              </a:rPr>
              <a:t>: Genes with spatial expression pattern might reveal niche-specific gene programs. </a:t>
            </a:r>
          </a:p>
        </p:txBody>
      </p:sp>
      <p:pic>
        <p:nvPicPr>
          <p:cNvPr id="18" name="Picture 17">
            <a:extLst>
              <a:ext uri="{FF2B5EF4-FFF2-40B4-BE49-F238E27FC236}">
                <a16:creationId xmlns:a16="http://schemas.microsoft.com/office/drawing/2014/main" id="{1C3EDB1B-8511-039F-3FB2-79CDE00F1A63}"/>
              </a:ext>
            </a:extLst>
          </p:cNvPr>
          <p:cNvPicPr>
            <a:picLocks noChangeAspect="1"/>
          </p:cNvPicPr>
          <p:nvPr/>
        </p:nvPicPr>
        <p:blipFill>
          <a:blip r:embed="rId4"/>
          <a:stretch>
            <a:fillRect/>
          </a:stretch>
        </p:blipFill>
        <p:spPr>
          <a:xfrm>
            <a:off x="6230424" y="146861"/>
            <a:ext cx="2363837" cy="1276375"/>
          </a:xfrm>
          <a:prstGeom prst="rect">
            <a:avLst/>
          </a:prstGeom>
        </p:spPr>
      </p:pic>
    </p:spTree>
    <p:extLst>
      <p:ext uri="{BB962C8B-B14F-4D97-AF65-F5344CB8AC3E}">
        <p14:creationId xmlns:p14="http://schemas.microsoft.com/office/powerpoint/2010/main" val="2946295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8">
          <a:extLst>
            <a:ext uri="{FF2B5EF4-FFF2-40B4-BE49-F238E27FC236}">
              <a16:creationId xmlns:a16="http://schemas.microsoft.com/office/drawing/2014/main" id="{82333CF0-38AA-8A63-A32A-7FBD781CA448}"/>
            </a:ext>
          </a:extLst>
        </p:cNvPr>
        <p:cNvGrpSpPr/>
        <p:nvPr/>
      </p:nvGrpSpPr>
      <p:grpSpPr>
        <a:xfrm>
          <a:off x="0" y="0"/>
          <a:ext cx="0" cy="0"/>
          <a:chOff x="0" y="0"/>
          <a:chExt cx="0" cy="0"/>
        </a:xfrm>
      </p:grpSpPr>
      <p:sp>
        <p:nvSpPr>
          <p:cNvPr id="459" name="Google Shape;459;p55">
            <a:extLst>
              <a:ext uri="{FF2B5EF4-FFF2-40B4-BE49-F238E27FC236}">
                <a16:creationId xmlns:a16="http://schemas.microsoft.com/office/drawing/2014/main" id="{1395452B-1F9A-AA55-1B4B-51EEB8A75E4B}"/>
              </a:ext>
            </a:extLst>
          </p:cNvPr>
          <p:cNvSpPr txBox="1">
            <a:spLocks noGrp="1"/>
          </p:cNvSpPr>
          <p:nvPr>
            <p:ph type="body" idx="1"/>
          </p:nvPr>
        </p:nvSpPr>
        <p:spPr>
          <a:xfrm>
            <a:off x="608616" y="1488815"/>
            <a:ext cx="5650065" cy="2906701"/>
          </a:xfrm>
          <a:prstGeom prst="rect">
            <a:avLst/>
          </a:prstGeom>
        </p:spPr>
        <p:txBody>
          <a:bodyPr spcFirstLastPara="1" wrap="square" lIns="91425" tIns="91425" rIns="91425" bIns="91425" anchor="t" anchorCtr="0">
            <a:noAutofit/>
          </a:bodyPr>
          <a:lstStyle/>
          <a:p>
            <a:pPr indent="0">
              <a:lnSpc>
                <a:spcPct val="100000"/>
              </a:lnSpc>
              <a:spcBef>
                <a:spcPts val="1600"/>
              </a:spcBef>
              <a:buClr>
                <a:srgbClr val="333333"/>
              </a:buClr>
              <a:buSzPts val="1200"/>
              <a:buAutoNum type="arabicPeriod"/>
            </a:pPr>
            <a:r>
              <a:rPr lang="en-GB" sz="1400" b="1" i="0" dirty="0">
                <a:solidFill>
                  <a:schemeClr val="tx1"/>
                </a:solidFill>
                <a:effectLst/>
                <a:latin typeface="Arial" panose="020B0604020202020204" pitchFamily="34" charset="0"/>
                <a:cs typeface="Arial" panose="020B0604020202020204" pitchFamily="34" charset="0"/>
              </a:rPr>
              <a:t>Neighbourhood analysis</a:t>
            </a:r>
            <a:r>
              <a:rPr lang="en" sz="1400" dirty="0">
                <a:solidFill>
                  <a:schemeClr val="tx1"/>
                </a:solidFill>
                <a:highlight>
                  <a:srgbClr val="FFFFFF"/>
                </a:highlight>
                <a:latin typeface="Arial" panose="020B0604020202020204" pitchFamily="34" charset="0"/>
                <a:cs typeface="Arial" panose="020B0604020202020204" pitchFamily="34" charset="0"/>
              </a:rPr>
              <a:t>: study enrichment of cell types in specific regions of the tissue (local analysis)</a:t>
            </a:r>
            <a:endParaRPr lang="en" sz="1400" i="1" dirty="0">
              <a:solidFill>
                <a:schemeClr val="tx1"/>
              </a:solidFill>
              <a:highlight>
                <a:srgbClr val="FFFFFF"/>
              </a:highlight>
              <a:latin typeface="Arial" panose="020B0604020202020204" pitchFamily="34" charset="0"/>
              <a:cs typeface="Arial" panose="020B0604020202020204" pitchFamily="34" charset="0"/>
            </a:endParaRPr>
          </a:p>
          <a:p>
            <a:pPr indent="0">
              <a:lnSpc>
                <a:spcPct val="100000"/>
              </a:lnSpc>
              <a:spcBef>
                <a:spcPts val="1600"/>
              </a:spcBef>
              <a:buClr>
                <a:srgbClr val="333333"/>
              </a:buClr>
              <a:buSzPts val="1200"/>
              <a:buAutoNum type="arabicPeriod"/>
            </a:pPr>
            <a:r>
              <a:rPr lang="en-GB" sz="1400" b="1" i="0" dirty="0">
                <a:solidFill>
                  <a:schemeClr val="tx1"/>
                </a:solidFill>
                <a:effectLst/>
                <a:latin typeface="Arial" panose="020B0604020202020204" pitchFamily="34" charset="0"/>
                <a:cs typeface="Arial" panose="020B0604020202020204" pitchFamily="34" charset="0"/>
              </a:rPr>
              <a:t>Spatial domains</a:t>
            </a:r>
            <a:r>
              <a:rPr lang="en-GB" sz="1400" b="0" i="0" dirty="0">
                <a:solidFill>
                  <a:schemeClr val="tx1"/>
                </a:solidFill>
                <a:effectLst/>
                <a:latin typeface="Arial" panose="020B0604020202020204" pitchFamily="34" charset="0"/>
                <a:cs typeface="Arial" panose="020B0604020202020204" pitchFamily="34" charset="0"/>
              </a:rPr>
              <a:t>: identify spatial patterns in tissue: </a:t>
            </a:r>
            <a:r>
              <a:rPr lang="en-GB" sz="1400" dirty="0">
                <a:solidFill>
                  <a:schemeClr val="tx1"/>
                </a:solidFill>
              </a:rPr>
              <a:t>define larger functional or anatomical regions</a:t>
            </a:r>
            <a:endParaRPr lang="en-GB" sz="1400" i="0" dirty="0">
              <a:solidFill>
                <a:schemeClr val="tx1"/>
              </a:solidFill>
              <a:effectLst/>
              <a:latin typeface="Arial" panose="020B0604020202020204" pitchFamily="34" charset="0"/>
              <a:cs typeface="Arial" panose="020B0604020202020204" pitchFamily="34" charset="0"/>
            </a:endParaRPr>
          </a:p>
          <a:p>
            <a:pPr indent="0">
              <a:lnSpc>
                <a:spcPct val="100000"/>
              </a:lnSpc>
              <a:spcBef>
                <a:spcPts val="1600"/>
              </a:spcBef>
              <a:buClr>
                <a:srgbClr val="333333"/>
              </a:buClr>
              <a:buSzPts val="1200"/>
              <a:buAutoNum type="arabicPeriod"/>
            </a:pPr>
            <a:r>
              <a:rPr lang="en" sz="1400" b="1" dirty="0">
                <a:solidFill>
                  <a:schemeClr val="tx1"/>
                </a:solidFill>
                <a:highlight>
                  <a:srgbClr val="FFFFFF"/>
                </a:highlight>
                <a:latin typeface="Arial" panose="020B0604020202020204" pitchFamily="34" charset="0"/>
                <a:cs typeface="Arial" panose="020B0604020202020204" pitchFamily="34" charset="0"/>
              </a:rPr>
              <a:t>Spot deconvolution</a:t>
            </a:r>
            <a:r>
              <a:rPr lang="en" sz="1400" dirty="0">
                <a:solidFill>
                  <a:schemeClr val="tx1"/>
                </a:solidFill>
                <a:highlight>
                  <a:srgbClr val="FFFFFF"/>
                </a:highlight>
                <a:latin typeface="Arial" panose="020B0604020202020204" pitchFamily="34" charset="0"/>
                <a:cs typeface="Arial" panose="020B0604020202020204" pitchFamily="34" charset="0"/>
              </a:rPr>
              <a:t>: </a:t>
            </a:r>
            <a:r>
              <a:rPr lang="en-GB" sz="1400" b="0" i="0" dirty="0">
                <a:solidFill>
                  <a:schemeClr val="tx1"/>
                </a:solidFill>
                <a:effectLst/>
                <a:latin typeface="Arial" panose="020B0604020202020204" pitchFamily="34" charset="0"/>
                <a:cs typeface="Arial" panose="020B0604020202020204" pitchFamily="34" charset="0"/>
              </a:rPr>
              <a:t>assign proportions of cell types to each spatial location using a single-cell reference</a:t>
            </a:r>
          </a:p>
          <a:p>
            <a:pPr indent="0">
              <a:lnSpc>
                <a:spcPct val="100000"/>
              </a:lnSpc>
              <a:spcBef>
                <a:spcPts val="1600"/>
              </a:spcBef>
              <a:buClr>
                <a:srgbClr val="333333"/>
              </a:buClr>
              <a:buSzPts val="1200"/>
              <a:buAutoNum type="arabicPeriod"/>
            </a:pPr>
            <a:r>
              <a:rPr lang="en-GB" sz="1400" b="1" dirty="0">
                <a:solidFill>
                  <a:schemeClr val="tx1"/>
                </a:solidFill>
                <a:highlight>
                  <a:srgbClr val="FFFFFF"/>
                </a:highlight>
                <a:latin typeface="Arial" panose="020B0604020202020204" pitchFamily="34" charset="0"/>
                <a:cs typeface="Arial" panose="020B0604020202020204" pitchFamily="34" charset="0"/>
              </a:rPr>
              <a:t>Cell-cell communication inference: </a:t>
            </a:r>
            <a:r>
              <a:rPr lang="en-GB" sz="1400" dirty="0">
                <a:solidFill>
                  <a:schemeClr val="tx1"/>
                </a:solidFill>
                <a:highlight>
                  <a:srgbClr val="FFFFFF"/>
                </a:highlight>
                <a:latin typeface="Arial" panose="020B0604020202020204" pitchFamily="34" charset="0"/>
                <a:cs typeface="Arial" panose="020B0604020202020204" pitchFamily="34" charset="0"/>
              </a:rPr>
              <a:t>identify ligand-receptor interactions, signalling pathways, communication patterns across cell types.</a:t>
            </a:r>
            <a:endParaRPr lang="en" sz="1400" dirty="0">
              <a:solidFill>
                <a:schemeClr val="tx1"/>
              </a:solidFill>
              <a:highlight>
                <a:srgbClr val="FFFFFF"/>
              </a:highlight>
              <a:latin typeface="Arial" panose="020B0604020202020204" pitchFamily="34" charset="0"/>
              <a:cs typeface="Arial" panose="020B0604020202020204" pitchFamily="34" charset="0"/>
            </a:endParaRPr>
          </a:p>
        </p:txBody>
      </p:sp>
      <p:sp>
        <p:nvSpPr>
          <p:cNvPr id="460" name="Google Shape;460;p55">
            <a:extLst>
              <a:ext uri="{FF2B5EF4-FFF2-40B4-BE49-F238E27FC236}">
                <a16:creationId xmlns:a16="http://schemas.microsoft.com/office/drawing/2014/main" id="{5F791C62-F285-AEB1-E2E3-AEB77EB68779}"/>
              </a:ext>
            </a:extLst>
          </p:cNvPr>
          <p:cNvSpPr txBox="1">
            <a:spLocks noGrp="1"/>
          </p:cNvSpPr>
          <p:nvPr>
            <p:ph type="title"/>
          </p:nvPr>
        </p:nvSpPr>
        <p:spPr>
          <a:xfrm>
            <a:off x="311700" y="31935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III. Spatial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Analysis</a:t>
            </a:r>
            <a:endParaRPr sz="2000" b="1" i="1" dirty="0">
              <a:solidFill>
                <a:srgbClr val="666666"/>
              </a:solidFill>
            </a:endParaRPr>
          </a:p>
        </p:txBody>
      </p:sp>
      <p:sp>
        <p:nvSpPr>
          <p:cNvPr id="461" name="Google Shape;461;p55">
            <a:extLst>
              <a:ext uri="{FF2B5EF4-FFF2-40B4-BE49-F238E27FC236}">
                <a16:creationId xmlns:a16="http://schemas.microsoft.com/office/drawing/2014/main" id="{D4C907A1-F4C7-F5BB-FDEE-1FA6F8D9ACB2}"/>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TextBox 1">
            <a:extLst>
              <a:ext uri="{FF2B5EF4-FFF2-40B4-BE49-F238E27FC236}">
                <a16:creationId xmlns:a16="http://schemas.microsoft.com/office/drawing/2014/main" id="{019D2242-4C38-4D4E-72B0-3DD6A2AEC30C}"/>
              </a:ext>
            </a:extLst>
          </p:cNvPr>
          <p:cNvSpPr txBox="1"/>
          <p:nvPr/>
        </p:nvSpPr>
        <p:spPr>
          <a:xfrm>
            <a:off x="195829" y="841919"/>
            <a:ext cx="7768424" cy="307777"/>
          </a:xfrm>
          <a:prstGeom prst="rect">
            <a:avLst/>
          </a:prstGeom>
          <a:noFill/>
        </p:spPr>
        <p:txBody>
          <a:bodyPr wrap="square">
            <a:spAutoFit/>
          </a:bodyPr>
          <a:lstStyle/>
          <a:p>
            <a:pPr marL="152400" indent="0">
              <a:spcBef>
                <a:spcPts val="1600"/>
              </a:spcBef>
              <a:buClr>
                <a:srgbClr val="333333"/>
              </a:buClr>
              <a:buSzPts val="1200"/>
              <a:buNone/>
            </a:pPr>
            <a:r>
              <a:rPr lang="en" sz="1400" b="1" u="sng" dirty="0">
                <a:solidFill>
                  <a:schemeClr val="bg2"/>
                </a:solidFill>
              </a:rPr>
              <a:t>Single-cell best practices guide</a:t>
            </a:r>
            <a:r>
              <a:rPr lang="en" sz="1400" dirty="0">
                <a:solidFill>
                  <a:schemeClr val="bg2"/>
                </a:solidFill>
              </a:rPr>
              <a:t> </a:t>
            </a:r>
            <a:r>
              <a:rPr lang="en" sz="1400" dirty="0">
                <a:solidFill>
                  <a:schemeClr val="bg2"/>
                </a:solidFill>
                <a:latin typeface="Arial" panose="020B0604020202020204" pitchFamily="34" charset="0"/>
                <a:cs typeface="Arial" panose="020B0604020202020204" pitchFamily="34" charset="0"/>
              </a:rPr>
              <a:t>(</a:t>
            </a:r>
            <a:r>
              <a:rPr lang="en-GB" b="0" i="0" dirty="0">
                <a:solidFill>
                  <a:schemeClr val="bg2"/>
                </a:solidFill>
                <a:effectLst/>
                <a:latin typeface="Arial" panose="020B0604020202020204" pitchFamily="34" charset="0"/>
                <a:cs typeface="Arial" panose="020B0604020202020204" pitchFamily="34" charset="0"/>
              </a:rPr>
              <a:t>Nat Rev Genet; 2023</a:t>
            </a:r>
            <a:r>
              <a:rPr lang="en" sz="1400" dirty="0">
                <a:solidFill>
                  <a:schemeClr val="bg2"/>
                </a:solidFill>
                <a:latin typeface="Arial" panose="020B0604020202020204" pitchFamily="34" charset="0"/>
                <a:cs typeface="Arial" panose="020B0604020202020204" pitchFamily="34" charset="0"/>
              </a:rPr>
              <a:t>) </a:t>
            </a:r>
            <a:r>
              <a:rPr lang="en" sz="1400" dirty="0">
                <a:solidFill>
                  <a:schemeClr val="bg2"/>
                </a:solidFill>
              </a:rPr>
              <a:t>-&gt; different methods, python code</a:t>
            </a:r>
            <a:endParaRPr lang="en" sz="1400" b="1" dirty="0">
              <a:solidFill>
                <a:schemeClr val="bg2"/>
              </a:solidFill>
              <a:highlight>
                <a:srgbClr val="FFFFFF"/>
              </a:highlight>
            </a:endParaRPr>
          </a:p>
        </p:txBody>
      </p:sp>
      <p:pic>
        <p:nvPicPr>
          <p:cNvPr id="7" name="Picture 6" descr="A map of different colors&#10;&#10;Description automatically generated">
            <a:extLst>
              <a:ext uri="{FF2B5EF4-FFF2-40B4-BE49-F238E27FC236}">
                <a16:creationId xmlns:a16="http://schemas.microsoft.com/office/drawing/2014/main" id="{38E05E87-D1F4-72A4-CADD-8016DE24ABC8}"/>
              </a:ext>
            </a:extLst>
          </p:cNvPr>
          <p:cNvPicPr>
            <a:picLocks noChangeAspect="1"/>
          </p:cNvPicPr>
          <p:nvPr/>
        </p:nvPicPr>
        <p:blipFill>
          <a:blip r:embed="rId3"/>
          <a:stretch>
            <a:fillRect/>
          </a:stretch>
        </p:blipFill>
        <p:spPr>
          <a:xfrm>
            <a:off x="6467902" y="1642704"/>
            <a:ext cx="1676486" cy="2019404"/>
          </a:xfrm>
          <a:prstGeom prst="rect">
            <a:avLst/>
          </a:prstGeom>
        </p:spPr>
      </p:pic>
      <p:sp>
        <p:nvSpPr>
          <p:cNvPr id="8" name="Google Shape;463;p55">
            <a:extLst>
              <a:ext uri="{FF2B5EF4-FFF2-40B4-BE49-F238E27FC236}">
                <a16:creationId xmlns:a16="http://schemas.microsoft.com/office/drawing/2014/main" id="{BB75F065-B272-B83E-9176-B4FCBD708659}"/>
              </a:ext>
            </a:extLst>
          </p:cNvPr>
          <p:cNvSpPr txBox="1"/>
          <p:nvPr/>
        </p:nvSpPr>
        <p:spPr>
          <a:xfrm>
            <a:off x="6467902" y="3758082"/>
            <a:ext cx="1868921" cy="596264"/>
          </a:xfrm>
          <a:prstGeom prst="rect">
            <a:avLst/>
          </a:prstGeom>
          <a:noFill/>
          <a:ln>
            <a:noFill/>
          </a:ln>
        </p:spPr>
        <p:txBody>
          <a:bodyPr spcFirstLastPara="1" wrap="square" lIns="91425" tIns="91425" rIns="91425" bIns="91425" anchor="t" anchorCtr="0">
            <a:noAutofit/>
          </a:bodyPr>
          <a:lstStyle/>
          <a:p>
            <a:r>
              <a:rPr lang="en" sz="1050" i="1" dirty="0">
                <a:solidFill>
                  <a:srgbClr val="666666"/>
                </a:solidFill>
                <a:highlight>
                  <a:srgbClr val="FFFFFF"/>
                </a:highlight>
                <a:latin typeface="Roboto"/>
                <a:ea typeface="Roboto"/>
                <a:cs typeface="Roboto"/>
                <a:sym typeface="Roboto"/>
              </a:rPr>
              <a:t>Source: </a:t>
            </a:r>
            <a:r>
              <a:rPr lang="en-GB" sz="1100" i="1" dirty="0">
                <a:solidFill>
                  <a:srgbClr val="666666"/>
                </a:solidFill>
                <a:highlight>
                  <a:srgbClr val="FFFFFF"/>
                </a:highlight>
                <a:latin typeface="Roboto"/>
                <a:ea typeface="Roboto"/>
                <a:cs typeface="Roboto"/>
              </a:rPr>
              <a:t>www.sc-best-practices.org</a:t>
            </a:r>
            <a:endParaRPr lang="en" sz="1100" dirty="0">
              <a:solidFill>
                <a:srgbClr val="666666"/>
              </a:solidFill>
            </a:endParaRPr>
          </a:p>
        </p:txBody>
      </p:sp>
      <p:sp>
        <p:nvSpPr>
          <p:cNvPr id="3" name="TextBox 2">
            <a:extLst>
              <a:ext uri="{FF2B5EF4-FFF2-40B4-BE49-F238E27FC236}">
                <a16:creationId xmlns:a16="http://schemas.microsoft.com/office/drawing/2014/main" id="{8976C21F-1C43-DF23-1AEE-A7BA156198F6}"/>
              </a:ext>
            </a:extLst>
          </p:cNvPr>
          <p:cNvSpPr txBox="1"/>
          <p:nvPr/>
        </p:nvSpPr>
        <p:spPr>
          <a:xfrm>
            <a:off x="1128478" y="1334927"/>
            <a:ext cx="7464056" cy="307777"/>
          </a:xfrm>
          <a:prstGeom prst="rect">
            <a:avLst/>
          </a:prstGeom>
          <a:noFill/>
        </p:spPr>
        <p:txBody>
          <a:bodyPr wrap="square" rtlCol="0">
            <a:spAutoFit/>
          </a:bodyPr>
          <a:lstStyle/>
          <a:p>
            <a:r>
              <a:rPr lang="en-GB" b="1" dirty="0">
                <a:solidFill>
                  <a:schemeClr val="accent5"/>
                </a:solidFill>
              </a:rPr>
              <a:t>Downstream analysis</a:t>
            </a:r>
          </a:p>
        </p:txBody>
      </p:sp>
    </p:spTree>
    <p:extLst>
      <p:ext uri="{BB962C8B-B14F-4D97-AF65-F5344CB8AC3E}">
        <p14:creationId xmlns:p14="http://schemas.microsoft.com/office/powerpoint/2010/main" val="51318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E445D-D971-1DEC-43B8-5ACCBE15BF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602DA1-3338-F2DA-B07B-B74F24848768}"/>
              </a:ext>
            </a:extLst>
          </p:cNvPr>
          <p:cNvSpPr>
            <a:spLocks noGrp="1"/>
          </p:cNvSpPr>
          <p:nvPr>
            <p:ph type="title"/>
          </p:nvPr>
        </p:nvSpPr>
        <p:spPr/>
        <p:txBody>
          <a:bodyPr/>
          <a:lstStyle/>
          <a:p>
            <a:r>
              <a:rPr lang="en" b="1">
                <a:solidFill>
                  <a:schemeClr val="accent5"/>
                </a:solidFill>
              </a:rPr>
              <a:t>Spatial transcriptomics</a:t>
            </a:r>
            <a:r>
              <a:rPr lang="en" b="1">
                <a:solidFill>
                  <a:srgbClr val="152243"/>
                </a:solidFill>
              </a:rPr>
              <a:t> </a:t>
            </a:r>
            <a:r>
              <a:rPr lang="en" sz="2400" b="1">
                <a:solidFill>
                  <a:srgbClr val="666666"/>
                </a:solidFill>
              </a:rPr>
              <a:t>| </a:t>
            </a:r>
            <a:r>
              <a:rPr lang="en" sz="2400" b="1" i="1">
                <a:solidFill>
                  <a:srgbClr val="666666"/>
                </a:solidFill>
              </a:rPr>
              <a:t>Analysis</a:t>
            </a:r>
            <a:endParaRPr lang="en-GB" i="1" dirty="0"/>
          </a:p>
        </p:txBody>
      </p:sp>
      <p:sp>
        <p:nvSpPr>
          <p:cNvPr id="6" name="TextBox 5">
            <a:extLst>
              <a:ext uri="{FF2B5EF4-FFF2-40B4-BE49-F238E27FC236}">
                <a16:creationId xmlns:a16="http://schemas.microsoft.com/office/drawing/2014/main" id="{5CC27B30-196F-EBA0-8F4B-6636B7AF1B68}"/>
              </a:ext>
            </a:extLst>
          </p:cNvPr>
          <p:cNvSpPr txBox="1"/>
          <p:nvPr/>
        </p:nvSpPr>
        <p:spPr>
          <a:xfrm>
            <a:off x="488302" y="1042139"/>
            <a:ext cx="7464056" cy="307777"/>
          </a:xfrm>
          <a:prstGeom prst="rect">
            <a:avLst/>
          </a:prstGeom>
          <a:noFill/>
        </p:spPr>
        <p:txBody>
          <a:bodyPr wrap="square" rtlCol="0">
            <a:spAutoFit/>
          </a:bodyPr>
          <a:lstStyle/>
          <a:p>
            <a:r>
              <a:rPr lang="en-GB" b="1" i="1" dirty="0">
                <a:solidFill>
                  <a:schemeClr val="accent5"/>
                </a:solidFill>
              </a:rPr>
              <a:t>Sequencing-based technologies</a:t>
            </a:r>
          </a:p>
        </p:txBody>
      </p:sp>
      <p:sp>
        <p:nvSpPr>
          <p:cNvPr id="5" name="TextBox 4">
            <a:extLst>
              <a:ext uri="{FF2B5EF4-FFF2-40B4-BE49-F238E27FC236}">
                <a16:creationId xmlns:a16="http://schemas.microsoft.com/office/drawing/2014/main" id="{D685EFBB-E2F4-AF24-DD99-DFB43DED68C0}"/>
              </a:ext>
            </a:extLst>
          </p:cNvPr>
          <p:cNvSpPr txBox="1"/>
          <p:nvPr/>
        </p:nvSpPr>
        <p:spPr>
          <a:xfrm>
            <a:off x="1041991" y="1577747"/>
            <a:ext cx="7464056" cy="307777"/>
          </a:xfrm>
          <a:prstGeom prst="rect">
            <a:avLst/>
          </a:prstGeom>
          <a:noFill/>
        </p:spPr>
        <p:txBody>
          <a:bodyPr wrap="square" rtlCol="0">
            <a:spAutoFit/>
          </a:bodyPr>
          <a:lstStyle/>
          <a:p>
            <a:r>
              <a:rPr lang="en-GB" b="1" kern="100" dirty="0">
                <a:latin typeface="Aptos" panose="020B0004020202020204" pitchFamily="34" charset="0"/>
                <a:ea typeface="Aptos" panose="020B0004020202020204" pitchFamily="34" charset="0"/>
                <a:cs typeface="Times New Roman" panose="02020603050405020304" pitchFamily="18" charset="0"/>
              </a:rPr>
              <a:t>Neighbourhood analysis</a:t>
            </a:r>
            <a:endParaRPr lang="en-GB" b="1" dirty="0"/>
          </a:p>
        </p:txBody>
      </p:sp>
      <p:pic>
        <p:nvPicPr>
          <p:cNvPr id="10" name="Picture 9" descr="A diagram of cells and circles">
            <a:extLst>
              <a:ext uri="{FF2B5EF4-FFF2-40B4-BE49-F238E27FC236}">
                <a16:creationId xmlns:a16="http://schemas.microsoft.com/office/drawing/2014/main" id="{AE1F7C6C-7CE8-ED0F-91C0-551D5780407C}"/>
              </a:ext>
            </a:extLst>
          </p:cNvPr>
          <p:cNvPicPr>
            <a:picLocks noChangeAspect="1"/>
          </p:cNvPicPr>
          <p:nvPr/>
        </p:nvPicPr>
        <p:blipFill>
          <a:blip r:embed="rId3"/>
          <a:srcRect t="55527"/>
          <a:stretch>
            <a:fillRect/>
          </a:stretch>
        </p:blipFill>
        <p:spPr>
          <a:xfrm>
            <a:off x="3627346" y="3069830"/>
            <a:ext cx="1889308" cy="1447508"/>
          </a:xfrm>
          <a:prstGeom prst="rect">
            <a:avLst/>
          </a:prstGeom>
        </p:spPr>
      </p:pic>
      <p:sp>
        <p:nvSpPr>
          <p:cNvPr id="13" name="TextBox 12">
            <a:extLst>
              <a:ext uri="{FF2B5EF4-FFF2-40B4-BE49-F238E27FC236}">
                <a16:creationId xmlns:a16="http://schemas.microsoft.com/office/drawing/2014/main" id="{E1115F30-1B16-6F87-E02B-BD534D023694}"/>
              </a:ext>
            </a:extLst>
          </p:cNvPr>
          <p:cNvSpPr txBox="1"/>
          <p:nvPr/>
        </p:nvSpPr>
        <p:spPr>
          <a:xfrm>
            <a:off x="902982" y="2202418"/>
            <a:ext cx="4079963" cy="738664"/>
          </a:xfrm>
          <a:prstGeom prst="rect">
            <a:avLst/>
          </a:prstGeom>
          <a:noFill/>
        </p:spPr>
        <p:txBody>
          <a:bodyPr wrap="none" rtlCol="0">
            <a:spAutoFit/>
          </a:bodyPr>
          <a:lstStyle/>
          <a:p>
            <a:r>
              <a:rPr lang="en-GB" dirty="0" err="1"/>
              <a:t>scRNA-seq</a:t>
            </a:r>
            <a:r>
              <a:rPr lang="en-GB" dirty="0"/>
              <a:t> analysis: gene expression proximity</a:t>
            </a:r>
          </a:p>
          <a:p>
            <a:endParaRPr lang="en-GB" dirty="0"/>
          </a:p>
          <a:p>
            <a:r>
              <a:rPr lang="en-GB" dirty="0"/>
              <a:t>ST: gene expression proximity + spatial proximity</a:t>
            </a:r>
          </a:p>
        </p:txBody>
      </p:sp>
      <p:pic>
        <p:nvPicPr>
          <p:cNvPr id="17" name="Picture 16">
            <a:extLst>
              <a:ext uri="{FF2B5EF4-FFF2-40B4-BE49-F238E27FC236}">
                <a16:creationId xmlns:a16="http://schemas.microsoft.com/office/drawing/2014/main" id="{40374631-06FF-59D9-7D4B-796FDB8B33A6}"/>
              </a:ext>
            </a:extLst>
          </p:cNvPr>
          <p:cNvPicPr>
            <a:picLocks noChangeAspect="1"/>
          </p:cNvPicPr>
          <p:nvPr/>
        </p:nvPicPr>
        <p:blipFill>
          <a:blip r:embed="rId4"/>
          <a:stretch>
            <a:fillRect/>
          </a:stretch>
        </p:blipFill>
        <p:spPr>
          <a:xfrm>
            <a:off x="5695680" y="1374330"/>
            <a:ext cx="1657630" cy="3249726"/>
          </a:xfrm>
          <a:prstGeom prst="rect">
            <a:avLst/>
          </a:prstGeom>
        </p:spPr>
      </p:pic>
    </p:spTree>
    <p:extLst>
      <p:ext uri="{BB962C8B-B14F-4D97-AF65-F5344CB8AC3E}">
        <p14:creationId xmlns:p14="http://schemas.microsoft.com/office/powerpoint/2010/main" val="2660266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05DB1-DB1C-8EC6-9614-C6D96F0BD8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D1B66C-5123-09E8-19A3-16A2AA0C953A}"/>
              </a:ext>
            </a:extLst>
          </p:cNvPr>
          <p:cNvSpPr>
            <a:spLocks noGrp="1"/>
          </p:cNvSpPr>
          <p:nvPr>
            <p:ph type="title"/>
          </p:nvPr>
        </p:nvSpPr>
        <p:spPr>
          <a:xfrm>
            <a:off x="311700" y="305619"/>
            <a:ext cx="8520600" cy="572700"/>
          </a:xfrm>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Analysis</a:t>
            </a:r>
            <a:endParaRPr lang="en-GB" i="1" dirty="0"/>
          </a:p>
        </p:txBody>
      </p:sp>
      <p:sp>
        <p:nvSpPr>
          <p:cNvPr id="5" name="TextBox 4">
            <a:extLst>
              <a:ext uri="{FF2B5EF4-FFF2-40B4-BE49-F238E27FC236}">
                <a16:creationId xmlns:a16="http://schemas.microsoft.com/office/drawing/2014/main" id="{9C5F6EEC-6987-EA3C-CD72-AC66747E58A9}"/>
              </a:ext>
            </a:extLst>
          </p:cNvPr>
          <p:cNvSpPr txBox="1"/>
          <p:nvPr/>
        </p:nvSpPr>
        <p:spPr>
          <a:xfrm>
            <a:off x="1041991" y="965072"/>
            <a:ext cx="7464056" cy="307777"/>
          </a:xfrm>
          <a:prstGeom prst="rect">
            <a:avLst/>
          </a:prstGeom>
          <a:noFill/>
        </p:spPr>
        <p:txBody>
          <a:bodyPr wrap="square" rtlCol="0">
            <a:spAutoFit/>
          </a:bodyPr>
          <a:lstStyle/>
          <a:p>
            <a:r>
              <a:rPr lang="en-GB" b="1" kern="100" dirty="0">
                <a:latin typeface="Aptos" panose="020B0004020202020204" pitchFamily="34" charset="0"/>
                <a:ea typeface="Aptos" panose="020B0004020202020204" pitchFamily="34" charset="0"/>
                <a:cs typeface="Times New Roman" panose="02020603050405020304" pitchFamily="18" charset="0"/>
              </a:rPr>
              <a:t>Spatial domains</a:t>
            </a:r>
            <a:endParaRPr lang="en-GB" b="1" dirty="0"/>
          </a:p>
        </p:txBody>
      </p:sp>
      <p:sp>
        <p:nvSpPr>
          <p:cNvPr id="4" name="TextBox 3">
            <a:extLst>
              <a:ext uri="{FF2B5EF4-FFF2-40B4-BE49-F238E27FC236}">
                <a16:creationId xmlns:a16="http://schemas.microsoft.com/office/drawing/2014/main" id="{BBE2DC2B-3105-B81F-B4ED-BC995E9B2934}"/>
              </a:ext>
            </a:extLst>
          </p:cNvPr>
          <p:cNvSpPr txBox="1"/>
          <p:nvPr/>
        </p:nvSpPr>
        <p:spPr>
          <a:xfrm>
            <a:off x="1041991" y="1359602"/>
            <a:ext cx="5957777" cy="2122248"/>
          </a:xfrm>
          <a:prstGeom prst="rect">
            <a:avLst/>
          </a:prstGeom>
          <a:noFill/>
        </p:spPr>
        <p:txBody>
          <a:bodyPr wrap="square">
            <a:spAutoFit/>
          </a:bodyPr>
          <a:lstStyle/>
          <a:p>
            <a:pPr marL="285750" indent="-285750">
              <a:lnSpc>
                <a:spcPct val="115000"/>
              </a:lnSpc>
              <a:spcAft>
                <a:spcPts val="800"/>
              </a:spcAft>
              <a:buFont typeface="Arial" panose="020B0604020202020204" pitchFamily="34" charset="0"/>
              <a:buChar char="•"/>
            </a:pPr>
            <a:r>
              <a:rPr lang="en-GB" dirty="0"/>
              <a:t>Spatial domains group nearby spots with similar gene expression into meaningful tissue regions. </a:t>
            </a:r>
          </a:p>
          <a:p>
            <a:pPr marL="285750" indent="-285750">
              <a:lnSpc>
                <a:spcPct val="115000"/>
              </a:lnSpc>
              <a:spcAft>
                <a:spcPts val="800"/>
              </a:spcAft>
              <a:buFont typeface="Arial" panose="020B0604020202020204" pitchFamily="34" charset="0"/>
              <a:buChar char="•"/>
            </a:pPr>
            <a:r>
              <a:rPr lang="en-GB" dirty="0"/>
              <a:t>Needed for downstream analysis (CCC)</a:t>
            </a:r>
          </a:p>
          <a:p>
            <a:pPr>
              <a:lnSpc>
                <a:spcPct val="115000"/>
              </a:lnSpc>
              <a:spcAft>
                <a:spcPts val="800"/>
              </a:spcAft>
              <a:buNone/>
            </a:pPr>
            <a:r>
              <a:rPr lang="en-GB" sz="1400" u="sng"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Traditional methods:</a:t>
            </a:r>
            <a:r>
              <a:rPr lang="en-GB" sz="14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Louvain clustering, Leiden clustering, k-means clustering, hierarchical clustering, Gaussian mixture models.</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buNone/>
            </a:pPr>
            <a:r>
              <a:rPr lang="en-GB" sz="1400" u="sng"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More sophisticated algorithms: </a:t>
            </a:r>
            <a:r>
              <a:rPr lang="en-GB" sz="14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SC-MEB, </a:t>
            </a:r>
            <a:r>
              <a:rPr lang="en-GB" sz="14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BayesSpace</a:t>
            </a:r>
            <a:r>
              <a:rPr lang="en-GB" sz="14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GB" sz="1400" kern="100" dirty="0" err="1">
                <a:solidFill>
                  <a:srgbClr val="000000"/>
                </a:solidFill>
                <a:effectLst/>
                <a:latin typeface="Aptos" panose="020B0004020202020204" pitchFamily="34" charset="0"/>
                <a:ea typeface="Aptos" panose="020B0004020202020204" pitchFamily="34" charset="0"/>
                <a:cs typeface="Times New Roman" panose="02020603050405020304" pitchFamily="18" charset="0"/>
              </a:rPr>
              <a:t>SpaGCN</a:t>
            </a:r>
            <a:r>
              <a:rPr lang="en-GB" sz="14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 graph convolutional network based approach, DR-SC (HMRF)</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Image 3" descr="Une image contenant texte, carte, diagramme&#10;&#10;Description générée automatiquement">
            <a:extLst>
              <a:ext uri="{FF2B5EF4-FFF2-40B4-BE49-F238E27FC236}">
                <a16:creationId xmlns:a16="http://schemas.microsoft.com/office/drawing/2014/main" id="{FC14D169-11C7-318E-2207-331FF5ADDD91}"/>
              </a:ext>
            </a:extLst>
          </p:cNvPr>
          <p:cNvPicPr>
            <a:picLocks noChangeAspect="1"/>
          </p:cNvPicPr>
          <p:nvPr/>
        </p:nvPicPr>
        <p:blipFill rotWithShape="1">
          <a:blip r:embed="rId3"/>
          <a:srcRect l="69189" t="70" r="234" b="50566"/>
          <a:stretch/>
        </p:blipFill>
        <p:spPr>
          <a:xfrm>
            <a:off x="6667786" y="984827"/>
            <a:ext cx="2081889" cy="1586922"/>
          </a:xfrm>
          <a:prstGeom prst="rect">
            <a:avLst/>
          </a:prstGeom>
        </p:spPr>
      </p:pic>
      <p:pic>
        <p:nvPicPr>
          <p:cNvPr id="8" name="Picture 7" descr="A blue dots with white text">
            <a:extLst>
              <a:ext uri="{FF2B5EF4-FFF2-40B4-BE49-F238E27FC236}">
                <a16:creationId xmlns:a16="http://schemas.microsoft.com/office/drawing/2014/main" id="{651A7618-5A67-DFC4-955B-444834CC3277}"/>
              </a:ext>
            </a:extLst>
          </p:cNvPr>
          <p:cNvPicPr>
            <a:picLocks noChangeAspect="1"/>
          </p:cNvPicPr>
          <p:nvPr/>
        </p:nvPicPr>
        <p:blipFill>
          <a:blip r:embed="rId4"/>
          <a:stretch>
            <a:fillRect/>
          </a:stretch>
        </p:blipFill>
        <p:spPr>
          <a:xfrm>
            <a:off x="6999768" y="2704218"/>
            <a:ext cx="1417925" cy="1265478"/>
          </a:xfrm>
          <a:prstGeom prst="rect">
            <a:avLst/>
          </a:prstGeom>
        </p:spPr>
      </p:pic>
      <p:grpSp>
        <p:nvGrpSpPr>
          <p:cNvPr id="12" name="Group 11">
            <a:extLst>
              <a:ext uri="{FF2B5EF4-FFF2-40B4-BE49-F238E27FC236}">
                <a16:creationId xmlns:a16="http://schemas.microsoft.com/office/drawing/2014/main" id="{DE32CDF2-064B-A657-7501-343A42F25645}"/>
              </a:ext>
            </a:extLst>
          </p:cNvPr>
          <p:cNvGrpSpPr/>
          <p:nvPr/>
        </p:nvGrpSpPr>
        <p:grpSpPr>
          <a:xfrm>
            <a:off x="1718733" y="3038834"/>
            <a:ext cx="7113567" cy="1848972"/>
            <a:chOff x="1718733" y="3038834"/>
            <a:chExt cx="7113567" cy="1848972"/>
          </a:xfrm>
        </p:grpSpPr>
        <p:pic>
          <p:nvPicPr>
            <p:cNvPr id="9" name="Picture 8">
              <a:extLst>
                <a:ext uri="{FF2B5EF4-FFF2-40B4-BE49-F238E27FC236}">
                  <a16:creationId xmlns:a16="http://schemas.microsoft.com/office/drawing/2014/main" id="{26CD370C-66E8-8F39-C51A-66EA4ABFA5E6}"/>
                </a:ext>
              </a:extLst>
            </p:cNvPr>
            <p:cNvPicPr>
              <a:picLocks noChangeAspect="1"/>
            </p:cNvPicPr>
            <p:nvPr/>
          </p:nvPicPr>
          <p:blipFill>
            <a:blip r:embed="rId5"/>
            <a:stretch>
              <a:fillRect/>
            </a:stretch>
          </p:blipFill>
          <p:spPr>
            <a:xfrm>
              <a:off x="1718733" y="3038834"/>
              <a:ext cx="3579180" cy="1848972"/>
            </a:xfrm>
            <a:prstGeom prst="rect">
              <a:avLst/>
            </a:prstGeom>
          </p:spPr>
        </p:pic>
        <p:sp>
          <p:nvSpPr>
            <p:cNvPr id="11" name="TextBox 10">
              <a:extLst>
                <a:ext uri="{FF2B5EF4-FFF2-40B4-BE49-F238E27FC236}">
                  <a16:creationId xmlns:a16="http://schemas.microsoft.com/office/drawing/2014/main" id="{A370695C-08D8-17EB-FA33-C0B52A13B859}"/>
                </a:ext>
              </a:extLst>
            </p:cNvPr>
            <p:cNvSpPr txBox="1"/>
            <p:nvPr/>
          </p:nvSpPr>
          <p:spPr>
            <a:xfrm>
              <a:off x="5367009" y="4241475"/>
              <a:ext cx="3465291" cy="646331"/>
            </a:xfrm>
            <a:prstGeom prst="rect">
              <a:avLst/>
            </a:prstGeom>
            <a:noFill/>
          </p:spPr>
          <p:txBody>
            <a:bodyPr wrap="square">
              <a:spAutoFit/>
            </a:bodyPr>
            <a:lstStyle/>
            <a:p>
              <a:r>
                <a:rPr lang="en-GB" sz="1200" b="0" i="0" dirty="0">
                  <a:solidFill>
                    <a:srgbClr val="222222"/>
                  </a:solidFill>
                  <a:effectLst/>
                  <a:latin typeface="-apple-system"/>
                </a:rPr>
                <a:t>Singhal, V., Chou, N., Lee, J. </a:t>
              </a:r>
              <a:r>
                <a:rPr lang="en-GB" sz="1200" b="0" i="1" dirty="0">
                  <a:solidFill>
                    <a:srgbClr val="222222"/>
                  </a:solidFill>
                  <a:effectLst/>
                  <a:latin typeface="-apple-system"/>
                </a:rPr>
                <a:t>et al.</a:t>
              </a:r>
              <a:r>
                <a:rPr lang="en-GB" sz="1200" b="0" i="0" dirty="0">
                  <a:solidFill>
                    <a:srgbClr val="222222"/>
                  </a:solidFill>
                  <a:effectLst/>
                  <a:latin typeface="-apple-system"/>
                </a:rPr>
                <a:t> BANKSY unifies cell typing and tissue domain segmentation for scalable spatial omics data analysis. </a:t>
              </a:r>
              <a:r>
                <a:rPr lang="en-GB" sz="1200" b="0" i="1" dirty="0">
                  <a:solidFill>
                    <a:srgbClr val="222222"/>
                  </a:solidFill>
                  <a:effectLst/>
                  <a:latin typeface="-apple-system"/>
                </a:rPr>
                <a:t>Nat Genet</a:t>
              </a:r>
              <a:r>
                <a:rPr lang="en-GB" sz="1200" b="0" i="0" dirty="0">
                  <a:solidFill>
                    <a:srgbClr val="222222"/>
                  </a:solidFill>
                  <a:effectLst/>
                  <a:latin typeface="-apple-system"/>
                </a:rPr>
                <a:t> (2024).</a:t>
              </a:r>
              <a:endParaRPr lang="en-GB" sz="1200" dirty="0"/>
            </a:p>
          </p:txBody>
        </p:sp>
      </p:grpSp>
    </p:spTree>
    <p:extLst>
      <p:ext uri="{BB962C8B-B14F-4D97-AF65-F5344CB8AC3E}">
        <p14:creationId xmlns:p14="http://schemas.microsoft.com/office/powerpoint/2010/main" val="320435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EFC1EC-C867-370C-A7F5-777B8D2CDC7E}"/>
              </a:ext>
            </a:extLst>
          </p:cNvPr>
          <p:cNvSpPr>
            <a:spLocks noGrp="1"/>
          </p:cNvSpPr>
          <p:nvPr>
            <p:ph type="title"/>
          </p:nvPr>
        </p:nvSpPr>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Motivation</a:t>
            </a:r>
            <a:endParaRPr lang="en-GB" i="1" dirty="0"/>
          </a:p>
        </p:txBody>
      </p:sp>
      <p:sp>
        <p:nvSpPr>
          <p:cNvPr id="4" name="Text Placeholder 3">
            <a:extLst>
              <a:ext uri="{FF2B5EF4-FFF2-40B4-BE49-F238E27FC236}">
                <a16:creationId xmlns:a16="http://schemas.microsoft.com/office/drawing/2014/main" id="{BB817C2B-8DA9-D167-0524-BF02DBC8C385}"/>
              </a:ext>
            </a:extLst>
          </p:cNvPr>
          <p:cNvSpPr>
            <a:spLocks noGrp="1"/>
          </p:cNvSpPr>
          <p:nvPr>
            <p:ph type="body" idx="1"/>
          </p:nvPr>
        </p:nvSpPr>
        <p:spPr>
          <a:xfrm>
            <a:off x="389036" y="1235062"/>
            <a:ext cx="4592576" cy="2457980"/>
          </a:xfrm>
        </p:spPr>
        <p:txBody>
          <a:bodyPr/>
          <a:lstStyle/>
          <a:p>
            <a:pPr marL="114300" indent="0">
              <a:buNone/>
            </a:pPr>
            <a:r>
              <a:rPr lang="en-GB" sz="1400" dirty="0">
                <a:solidFill>
                  <a:schemeClr val="tx1"/>
                </a:solidFill>
              </a:rPr>
              <a:t>Bulk and single-cell sequencing </a:t>
            </a:r>
            <a:r>
              <a:rPr lang="en-GB" sz="1400" dirty="0">
                <a:solidFill>
                  <a:schemeClr val="tx1"/>
                </a:solidFill>
                <a:sym typeface="Wingdings" panose="05000000000000000000" pitchFamily="2" charset="2"/>
              </a:rPr>
              <a:t> </a:t>
            </a:r>
          </a:p>
          <a:p>
            <a:pPr marL="114300" indent="0">
              <a:buNone/>
            </a:pPr>
            <a:r>
              <a:rPr lang="en-GB" sz="1400" dirty="0">
                <a:solidFill>
                  <a:schemeClr val="tx1"/>
                </a:solidFill>
                <a:sym typeface="Wingdings" panose="05000000000000000000" pitchFamily="2" charset="2"/>
              </a:rPr>
              <a:t>transcriptomes of </a:t>
            </a:r>
            <a:r>
              <a:rPr lang="en-GB" sz="1400" i="1" dirty="0">
                <a:solidFill>
                  <a:schemeClr val="tx1"/>
                </a:solidFill>
                <a:sym typeface="Wingdings" panose="05000000000000000000" pitchFamily="2" charset="2"/>
              </a:rPr>
              <a:t>dissociated cells </a:t>
            </a:r>
            <a:r>
              <a:rPr lang="en-GB" sz="1400" dirty="0">
                <a:solidFill>
                  <a:schemeClr val="tx1"/>
                </a:solidFill>
                <a:sym typeface="Wingdings" panose="05000000000000000000" pitchFamily="2" charset="2"/>
              </a:rPr>
              <a:t>(removed from the tissue).</a:t>
            </a:r>
            <a:endParaRPr lang="en-GB" sz="1400" dirty="0">
              <a:solidFill>
                <a:schemeClr val="tx1"/>
              </a:solidFill>
            </a:endParaRPr>
          </a:p>
          <a:p>
            <a:pPr marL="114300" indent="0">
              <a:buNone/>
            </a:pPr>
            <a:endParaRPr lang="en-GB" sz="1600" i="1" dirty="0">
              <a:solidFill>
                <a:schemeClr val="tx1"/>
              </a:solidFill>
            </a:endParaRPr>
          </a:p>
          <a:p>
            <a:pPr marL="114300" indent="0">
              <a:buNone/>
            </a:pPr>
            <a:r>
              <a:rPr lang="en-GB" sz="1400" b="1" dirty="0">
                <a:solidFill>
                  <a:schemeClr val="tx1"/>
                </a:solidFill>
              </a:rPr>
              <a:t>Spatial Transcriptomics technology:</a:t>
            </a:r>
          </a:p>
          <a:p>
            <a:pPr marL="114300" indent="0">
              <a:buNone/>
            </a:pPr>
            <a:r>
              <a:rPr lang="en-GB" sz="1400" dirty="0">
                <a:solidFill>
                  <a:schemeClr val="tx1"/>
                </a:solidFill>
              </a:rPr>
              <a:t>Allows to keep spatial locations of the transcript </a:t>
            </a:r>
            <a:r>
              <a:rPr lang="en-GB" sz="1400" dirty="0">
                <a:solidFill>
                  <a:schemeClr val="tx1"/>
                </a:solidFill>
                <a:sym typeface="Wingdings" panose="05000000000000000000" pitchFamily="2" charset="2"/>
              </a:rPr>
              <a:t> get spatial architecture of the gene expression and cell types localisation. </a:t>
            </a:r>
            <a:endParaRPr lang="en-GB" sz="1400" dirty="0">
              <a:solidFill>
                <a:schemeClr val="tx1"/>
              </a:solidFill>
            </a:endParaRPr>
          </a:p>
          <a:p>
            <a:pPr marL="114300" indent="0">
              <a:buNone/>
            </a:pPr>
            <a:endParaRPr lang="en-GB" dirty="0"/>
          </a:p>
        </p:txBody>
      </p:sp>
      <p:pic>
        <p:nvPicPr>
          <p:cNvPr id="6" name="Image 2" descr="Une image contenant texte&#10;&#10;Description générée automatiquement">
            <a:extLst>
              <a:ext uri="{FF2B5EF4-FFF2-40B4-BE49-F238E27FC236}">
                <a16:creationId xmlns:a16="http://schemas.microsoft.com/office/drawing/2014/main" id="{3E71A5D0-C707-BA42-099E-67198B0C2DA1}"/>
              </a:ext>
            </a:extLst>
          </p:cNvPr>
          <p:cNvPicPr>
            <a:picLocks noChangeAspect="1"/>
          </p:cNvPicPr>
          <p:nvPr/>
        </p:nvPicPr>
        <p:blipFill>
          <a:blip r:embed="rId3"/>
          <a:stretch>
            <a:fillRect/>
          </a:stretch>
        </p:blipFill>
        <p:spPr>
          <a:xfrm>
            <a:off x="5122764" y="1235062"/>
            <a:ext cx="3632200" cy="1155844"/>
          </a:xfrm>
          <a:prstGeom prst="rect">
            <a:avLst/>
          </a:prstGeom>
          <a:ln>
            <a:solidFill>
              <a:schemeClr val="tx1"/>
            </a:solidFill>
          </a:ln>
        </p:spPr>
      </p:pic>
      <p:pic>
        <p:nvPicPr>
          <p:cNvPr id="10" name="Picture 9">
            <a:extLst>
              <a:ext uri="{FF2B5EF4-FFF2-40B4-BE49-F238E27FC236}">
                <a16:creationId xmlns:a16="http://schemas.microsoft.com/office/drawing/2014/main" id="{4020EE71-04C1-7D26-855B-AAAD25A47A3F}"/>
              </a:ext>
            </a:extLst>
          </p:cNvPr>
          <p:cNvPicPr>
            <a:picLocks noChangeAspect="1"/>
          </p:cNvPicPr>
          <p:nvPr/>
        </p:nvPicPr>
        <p:blipFill>
          <a:blip r:embed="rId4"/>
          <a:srcRect r="45518"/>
          <a:stretch>
            <a:fillRect/>
          </a:stretch>
        </p:blipFill>
        <p:spPr>
          <a:xfrm>
            <a:off x="6617184" y="2464052"/>
            <a:ext cx="2286000" cy="1424408"/>
          </a:xfrm>
          <a:prstGeom prst="rect">
            <a:avLst/>
          </a:prstGeom>
        </p:spPr>
      </p:pic>
      <p:pic>
        <p:nvPicPr>
          <p:cNvPr id="11" name="Image 3" descr="Une image contenant texte, carte, diagramme&#10;&#10;Description générée automatiquement">
            <a:extLst>
              <a:ext uri="{FF2B5EF4-FFF2-40B4-BE49-F238E27FC236}">
                <a16:creationId xmlns:a16="http://schemas.microsoft.com/office/drawing/2014/main" id="{CA3F97CD-D4F3-8E8A-C561-5049BB298147}"/>
              </a:ext>
            </a:extLst>
          </p:cNvPr>
          <p:cNvPicPr>
            <a:picLocks noChangeAspect="1"/>
          </p:cNvPicPr>
          <p:nvPr/>
        </p:nvPicPr>
        <p:blipFill rotWithShape="1">
          <a:blip r:embed="rId5"/>
          <a:srcRect l="72434" t="49434" r="234" b="-661"/>
          <a:stretch>
            <a:fillRect/>
          </a:stretch>
        </p:blipFill>
        <p:spPr>
          <a:xfrm>
            <a:off x="5173260" y="2540216"/>
            <a:ext cx="1302772" cy="1152826"/>
          </a:xfrm>
          <a:prstGeom prst="rect">
            <a:avLst/>
          </a:prstGeom>
        </p:spPr>
      </p:pic>
      <p:sp>
        <p:nvSpPr>
          <p:cNvPr id="12" name="TextBox 11">
            <a:extLst>
              <a:ext uri="{FF2B5EF4-FFF2-40B4-BE49-F238E27FC236}">
                <a16:creationId xmlns:a16="http://schemas.microsoft.com/office/drawing/2014/main" id="{5A5124B8-0829-EFEF-B41F-9BFEBDC2441A}"/>
              </a:ext>
            </a:extLst>
          </p:cNvPr>
          <p:cNvSpPr txBox="1"/>
          <p:nvPr/>
        </p:nvSpPr>
        <p:spPr>
          <a:xfrm>
            <a:off x="504432" y="3888460"/>
            <a:ext cx="7363661" cy="954107"/>
          </a:xfrm>
          <a:prstGeom prst="rect">
            <a:avLst/>
          </a:prstGeom>
          <a:solidFill>
            <a:schemeClr val="bg1">
              <a:lumMod val="85000"/>
            </a:schemeClr>
          </a:solidFill>
          <a:ln>
            <a:solidFill>
              <a:schemeClr val="tx1"/>
            </a:solidFill>
          </a:ln>
        </p:spPr>
        <p:txBody>
          <a:bodyPr wrap="square" rtlCol="0">
            <a:spAutoFit/>
          </a:bodyPr>
          <a:lstStyle/>
          <a:p>
            <a:r>
              <a:rPr lang="en-GB" u="sng" dirty="0"/>
              <a:t>Application examples:</a:t>
            </a:r>
          </a:p>
          <a:p>
            <a:pPr marL="285750" indent="-285750">
              <a:buFont typeface="Wingdings" panose="05000000000000000000" pitchFamily="2" charset="2"/>
              <a:buChar char="§"/>
            </a:pPr>
            <a:r>
              <a:rPr lang="en-GB" dirty="0"/>
              <a:t>Study cell-cell communication (ex: between tumour and immune cells &amp; stroma)</a:t>
            </a:r>
          </a:p>
          <a:p>
            <a:pPr marL="285750" indent="-285750">
              <a:buFont typeface="Wingdings" panose="05000000000000000000" pitchFamily="2" charset="2"/>
              <a:buChar char="§"/>
            </a:pPr>
            <a:r>
              <a:rPr lang="en-GB" dirty="0"/>
              <a:t>Identify spatial compartments within the tissue (ex: immune-accessible vs. immune-excluded tumour areas) </a:t>
            </a:r>
          </a:p>
        </p:txBody>
      </p:sp>
    </p:spTree>
    <p:extLst>
      <p:ext uri="{BB962C8B-B14F-4D97-AF65-F5344CB8AC3E}">
        <p14:creationId xmlns:p14="http://schemas.microsoft.com/office/powerpoint/2010/main" val="35304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1A348-6D57-1A9F-7955-473C2C22CB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B66295-71F2-20E8-3A06-A1DC42068E64}"/>
              </a:ext>
            </a:extLst>
          </p:cNvPr>
          <p:cNvSpPr>
            <a:spLocks noGrp="1"/>
          </p:cNvSpPr>
          <p:nvPr>
            <p:ph type="title"/>
          </p:nvPr>
        </p:nvSpPr>
        <p:spPr/>
        <p:txBody>
          <a:bodyPr/>
          <a:lstStyle/>
          <a:p>
            <a:r>
              <a:rPr lang="en" b="1">
                <a:solidFill>
                  <a:schemeClr val="accent5"/>
                </a:solidFill>
              </a:rPr>
              <a:t>Spatial transcriptomics</a:t>
            </a:r>
            <a:r>
              <a:rPr lang="en" b="1">
                <a:solidFill>
                  <a:srgbClr val="152243"/>
                </a:solidFill>
              </a:rPr>
              <a:t> </a:t>
            </a:r>
            <a:r>
              <a:rPr lang="en" sz="2400" b="1">
                <a:solidFill>
                  <a:srgbClr val="666666"/>
                </a:solidFill>
              </a:rPr>
              <a:t>| </a:t>
            </a:r>
            <a:r>
              <a:rPr lang="en" sz="2400" b="1" i="1">
                <a:solidFill>
                  <a:srgbClr val="666666"/>
                </a:solidFill>
              </a:rPr>
              <a:t>Analysis</a:t>
            </a:r>
            <a:endParaRPr lang="en-GB" i="1" dirty="0"/>
          </a:p>
        </p:txBody>
      </p:sp>
      <p:sp>
        <p:nvSpPr>
          <p:cNvPr id="5" name="TextBox 4">
            <a:extLst>
              <a:ext uri="{FF2B5EF4-FFF2-40B4-BE49-F238E27FC236}">
                <a16:creationId xmlns:a16="http://schemas.microsoft.com/office/drawing/2014/main" id="{D3DD4D97-D5A4-32D6-8B77-0E67B8A29321}"/>
              </a:ext>
            </a:extLst>
          </p:cNvPr>
          <p:cNvSpPr txBox="1"/>
          <p:nvPr/>
        </p:nvSpPr>
        <p:spPr>
          <a:xfrm>
            <a:off x="1104336" y="1179506"/>
            <a:ext cx="7464056" cy="307777"/>
          </a:xfrm>
          <a:prstGeom prst="rect">
            <a:avLst/>
          </a:prstGeom>
          <a:noFill/>
        </p:spPr>
        <p:txBody>
          <a:bodyPr wrap="square" rtlCol="0">
            <a:spAutoFit/>
          </a:bodyPr>
          <a:lstStyle/>
          <a:p>
            <a:r>
              <a:rPr lang="en-GB" b="1" kern="100" dirty="0">
                <a:latin typeface="Aptos" panose="020B0004020202020204" pitchFamily="34" charset="0"/>
                <a:ea typeface="Aptos" panose="020B0004020202020204" pitchFamily="34" charset="0"/>
                <a:cs typeface="Times New Roman" panose="02020603050405020304" pitchFamily="18" charset="0"/>
              </a:rPr>
              <a:t>Cell-type annotation &amp; Integration with </a:t>
            </a:r>
            <a:r>
              <a:rPr lang="en-GB" b="1" kern="100" dirty="0" err="1">
                <a:latin typeface="Aptos" panose="020B0004020202020204" pitchFamily="34" charset="0"/>
                <a:ea typeface="Aptos" panose="020B0004020202020204" pitchFamily="34" charset="0"/>
                <a:cs typeface="Times New Roman" panose="02020603050405020304" pitchFamily="18" charset="0"/>
              </a:rPr>
              <a:t>scRNA-seq</a:t>
            </a:r>
            <a:endParaRPr lang="en-GB" b="1" dirty="0"/>
          </a:p>
        </p:txBody>
      </p:sp>
      <p:sp>
        <p:nvSpPr>
          <p:cNvPr id="4" name="TextBox 3">
            <a:extLst>
              <a:ext uri="{FF2B5EF4-FFF2-40B4-BE49-F238E27FC236}">
                <a16:creationId xmlns:a16="http://schemas.microsoft.com/office/drawing/2014/main" id="{E4E3DAEE-7333-5E6E-878B-10C8BDBC433E}"/>
              </a:ext>
            </a:extLst>
          </p:cNvPr>
          <p:cNvSpPr txBox="1"/>
          <p:nvPr/>
        </p:nvSpPr>
        <p:spPr>
          <a:xfrm>
            <a:off x="1139652" y="2393895"/>
            <a:ext cx="5370253" cy="1189685"/>
          </a:xfrm>
          <a:prstGeom prst="rect">
            <a:avLst/>
          </a:prstGeom>
          <a:noFill/>
        </p:spPr>
        <p:txBody>
          <a:bodyPr wrap="square">
            <a:spAutoFit/>
          </a:bodyPr>
          <a:lstStyle/>
          <a:p>
            <a:r>
              <a:rPr lang="en-GB" b="1" dirty="0"/>
              <a:t>Deconvolution – </a:t>
            </a:r>
            <a:r>
              <a:rPr lang="en-GB" dirty="0"/>
              <a:t>predict proportions of cell types in each spot based on signature genes expression for each cell type (computed from </a:t>
            </a:r>
            <a:r>
              <a:rPr lang="en-GB" dirty="0" err="1"/>
              <a:t>sc</a:t>
            </a:r>
            <a:r>
              <a:rPr lang="en-GB" dirty="0"/>
              <a:t> reference data) </a:t>
            </a:r>
          </a:p>
          <a:p>
            <a:endParaRPr lang="en-GB" dirty="0"/>
          </a:p>
          <a:p>
            <a:pPr>
              <a:lnSpc>
                <a:spcPct val="115000"/>
              </a:lnSpc>
              <a:spcAft>
                <a:spcPts val="800"/>
              </a:spcAft>
              <a:buNone/>
            </a:pP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AD7187A-BC69-0691-1125-B28CC0CE8FF6}"/>
              </a:ext>
            </a:extLst>
          </p:cNvPr>
          <p:cNvPicPr>
            <a:picLocks noChangeAspect="1"/>
          </p:cNvPicPr>
          <p:nvPr/>
        </p:nvPicPr>
        <p:blipFill>
          <a:blip r:embed="rId2"/>
          <a:stretch>
            <a:fillRect/>
          </a:stretch>
        </p:blipFill>
        <p:spPr>
          <a:xfrm>
            <a:off x="6740807" y="2153262"/>
            <a:ext cx="1540775" cy="1303154"/>
          </a:xfrm>
          <a:prstGeom prst="rect">
            <a:avLst/>
          </a:prstGeom>
        </p:spPr>
      </p:pic>
      <p:sp>
        <p:nvSpPr>
          <p:cNvPr id="8" name="TextBox 7">
            <a:extLst>
              <a:ext uri="{FF2B5EF4-FFF2-40B4-BE49-F238E27FC236}">
                <a16:creationId xmlns:a16="http://schemas.microsoft.com/office/drawing/2014/main" id="{1B8B9BF0-E483-3B99-FC11-CB5896845BE7}"/>
              </a:ext>
            </a:extLst>
          </p:cNvPr>
          <p:cNvSpPr txBox="1"/>
          <p:nvPr/>
        </p:nvSpPr>
        <p:spPr>
          <a:xfrm>
            <a:off x="1139652" y="1678979"/>
            <a:ext cx="6265870" cy="523220"/>
          </a:xfrm>
          <a:prstGeom prst="rect">
            <a:avLst/>
          </a:prstGeom>
          <a:noFill/>
        </p:spPr>
        <p:txBody>
          <a:bodyPr wrap="square" rtlCol="0">
            <a:spAutoFit/>
          </a:bodyPr>
          <a:lstStyle/>
          <a:p>
            <a:r>
              <a:rPr lang="en-GB" u="sng" dirty="0">
                <a:solidFill>
                  <a:schemeClr val="tx1"/>
                </a:solidFill>
              </a:rPr>
              <a:t>Motivation</a:t>
            </a:r>
            <a:r>
              <a:rPr lang="en-GB" dirty="0">
                <a:solidFill>
                  <a:schemeClr val="tx1"/>
                </a:solidFill>
              </a:rPr>
              <a:t>: cell-type architecture of the tissue, inference of signalling between cells.</a:t>
            </a:r>
          </a:p>
        </p:txBody>
      </p:sp>
      <p:grpSp>
        <p:nvGrpSpPr>
          <p:cNvPr id="27" name="Group 26">
            <a:extLst>
              <a:ext uri="{FF2B5EF4-FFF2-40B4-BE49-F238E27FC236}">
                <a16:creationId xmlns:a16="http://schemas.microsoft.com/office/drawing/2014/main" id="{9FF3AF9E-6244-D954-99D8-7921A3493A2A}"/>
              </a:ext>
            </a:extLst>
          </p:cNvPr>
          <p:cNvGrpSpPr/>
          <p:nvPr/>
        </p:nvGrpSpPr>
        <p:grpSpPr>
          <a:xfrm>
            <a:off x="1651891" y="3284967"/>
            <a:ext cx="5792329" cy="1581493"/>
            <a:chOff x="1651891" y="3284967"/>
            <a:chExt cx="5792329" cy="1581493"/>
          </a:xfrm>
        </p:grpSpPr>
        <p:pic>
          <p:nvPicPr>
            <p:cNvPr id="12" name="Picture 11">
              <a:extLst>
                <a:ext uri="{FF2B5EF4-FFF2-40B4-BE49-F238E27FC236}">
                  <a16:creationId xmlns:a16="http://schemas.microsoft.com/office/drawing/2014/main" id="{8DC21C2F-7508-C954-2CE9-2A4BD6F941B3}"/>
                </a:ext>
              </a:extLst>
            </p:cNvPr>
            <p:cNvPicPr>
              <a:picLocks noChangeAspect="1"/>
            </p:cNvPicPr>
            <p:nvPr/>
          </p:nvPicPr>
          <p:blipFill>
            <a:blip r:embed="rId3"/>
            <a:stretch>
              <a:fillRect/>
            </a:stretch>
          </p:blipFill>
          <p:spPr>
            <a:xfrm>
              <a:off x="3262744" y="3284967"/>
              <a:ext cx="2440891" cy="857982"/>
            </a:xfrm>
            <a:prstGeom prst="rect">
              <a:avLst/>
            </a:prstGeom>
          </p:spPr>
        </p:pic>
        <p:sp>
          <p:nvSpPr>
            <p:cNvPr id="13" name="TextBox 12">
              <a:extLst>
                <a:ext uri="{FF2B5EF4-FFF2-40B4-BE49-F238E27FC236}">
                  <a16:creationId xmlns:a16="http://schemas.microsoft.com/office/drawing/2014/main" id="{57596732-14C9-2BDB-060A-540813019115}"/>
                </a:ext>
              </a:extLst>
            </p:cNvPr>
            <p:cNvSpPr txBox="1"/>
            <p:nvPr/>
          </p:nvSpPr>
          <p:spPr>
            <a:xfrm>
              <a:off x="2894791" y="4052144"/>
              <a:ext cx="929987" cy="646331"/>
            </a:xfrm>
            <a:prstGeom prst="rect">
              <a:avLst/>
            </a:prstGeom>
            <a:noFill/>
            <a:ln>
              <a:solidFill>
                <a:schemeClr val="tx2">
                  <a:lumMod val="75000"/>
                </a:schemeClr>
              </a:solidFill>
            </a:ln>
          </p:spPr>
          <p:txBody>
            <a:bodyPr wrap="square" rtlCol="0">
              <a:spAutoFit/>
            </a:bodyPr>
            <a:lstStyle/>
            <a:p>
              <a:pPr algn="ctr"/>
              <a:r>
                <a:rPr lang="en-GB" sz="1200" dirty="0"/>
                <a:t>Gene </a:t>
              </a:r>
              <a:r>
                <a:rPr lang="en-GB" sz="1200" i="1" dirty="0"/>
                <a:t>g</a:t>
              </a:r>
              <a:r>
                <a:rPr lang="en-GB" sz="1200" dirty="0"/>
                <a:t>  expression in spot </a:t>
              </a:r>
              <a:r>
                <a:rPr lang="en-GB" sz="1200" i="1" dirty="0"/>
                <a:t>s</a:t>
              </a:r>
            </a:p>
          </p:txBody>
        </p:sp>
        <p:sp>
          <p:nvSpPr>
            <p:cNvPr id="14" name="TextBox 13">
              <a:extLst>
                <a:ext uri="{FF2B5EF4-FFF2-40B4-BE49-F238E27FC236}">
                  <a16:creationId xmlns:a16="http://schemas.microsoft.com/office/drawing/2014/main" id="{7C87EE99-B070-FFA1-A350-458DF4CB9D89}"/>
                </a:ext>
              </a:extLst>
            </p:cNvPr>
            <p:cNvSpPr txBox="1"/>
            <p:nvPr/>
          </p:nvSpPr>
          <p:spPr>
            <a:xfrm>
              <a:off x="5903445" y="4220129"/>
              <a:ext cx="1540775" cy="646331"/>
            </a:xfrm>
            <a:prstGeom prst="rect">
              <a:avLst/>
            </a:prstGeom>
            <a:noFill/>
            <a:ln>
              <a:solidFill>
                <a:schemeClr val="tx2">
                  <a:lumMod val="75000"/>
                </a:schemeClr>
              </a:solidFill>
            </a:ln>
          </p:spPr>
          <p:txBody>
            <a:bodyPr wrap="square" rtlCol="0">
              <a:spAutoFit/>
            </a:bodyPr>
            <a:lstStyle/>
            <a:p>
              <a:pPr algn="ctr"/>
              <a:r>
                <a:rPr lang="en-GB" sz="1200" dirty="0"/>
                <a:t>Signature expression of gene </a:t>
              </a:r>
              <a:r>
                <a:rPr lang="en-GB" sz="1200" i="1" dirty="0"/>
                <a:t>g</a:t>
              </a:r>
              <a:r>
                <a:rPr lang="en-GB" sz="1200" dirty="0"/>
                <a:t> in a cell type </a:t>
              </a:r>
              <a:r>
                <a:rPr lang="en-GB" sz="1200" i="1" dirty="0"/>
                <a:t>t.</a:t>
              </a:r>
            </a:p>
          </p:txBody>
        </p:sp>
        <p:sp>
          <p:nvSpPr>
            <p:cNvPr id="15" name="TextBox 14">
              <a:extLst>
                <a:ext uri="{FF2B5EF4-FFF2-40B4-BE49-F238E27FC236}">
                  <a16:creationId xmlns:a16="http://schemas.microsoft.com/office/drawing/2014/main" id="{EC565873-60E5-E670-CDE8-84DA83E92356}"/>
                </a:ext>
              </a:extLst>
            </p:cNvPr>
            <p:cNvSpPr txBox="1"/>
            <p:nvPr/>
          </p:nvSpPr>
          <p:spPr>
            <a:xfrm>
              <a:off x="4272587" y="4220129"/>
              <a:ext cx="1540775" cy="461665"/>
            </a:xfrm>
            <a:prstGeom prst="rect">
              <a:avLst/>
            </a:prstGeom>
            <a:noFill/>
            <a:ln>
              <a:solidFill>
                <a:schemeClr val="tx2">
                  <a:lumMod val="75000"/>
                </a:schemeClr>
              </a:solidFill>
            </a:ln>
          </p:spPr>
          <p:txBody>
            <a:bodyPr wrap="square" rtlCol="0">
              <a:spAutoFit/>
            </a:bodyPr>
            <a:lstStyle/>
            <a:p>
              <a:pPr algn="ctr"/>
              <a:r>
                <a:rPr lang="en-GB" sz="1200" dirty="0"/>
                <a:t>Proportion of cells of type </a:t>
              </a:r>
              <a:r>
                <a:rPr lang="en-GB" sz="1200" i="1" dirty="0"/>
                <a:t>t</a:t>
              </a:r>
              <a:r>
                <a:rPr lang="en-GB" sz="1200" dirty="0"/>
                <a:t> in spot </a:t>
              </a:r>
              <a:r>
                <a:rPr lang="en-GB" sz="1200" i="1" dirty="0"/>
                <a:t>s</a:t>
              </a:r>
            </a:p>
          </p:txBody>
        </p:sp>
        <p:cxnSp>
          <p:nvCxnSpPr>
            <p:cNvPr id="17" name="Straight Arrow Connector 16">
              <a:extLst>
                <a:ext uri="{FF2B5EF4-FFF2-40B4-BE49-F238E27FC236}">
                  <a16:creationId xmlns:a16="http://schemas.microsoft.com/office/drawing/2014/main" id="{D1C1C08B-772E-ADA8-8611-3BFE3C7405D2}"/>
                </a:ext>
              </a:extLst>
            </p:cNvPr>
            <p:cNvCxnSpPr/>
            <p:nvPr/>
          </p:nvCxnSpPr>
          <p:spPr>
            <a:xfrm flipV="1">
              <a:off x="3359784" y="3823855"/>
              <a:ext cx="95193" cy="176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90A8027-B694-4DF5-ED93-A2C541F9C610}"/>
                </a:ext>
              </a:extLst>
            </p:cNvPr>
            <p:cNvCxnSpPr>
              <a:cxnSpLocks/>
            </p:cNvCxnSpPr>
            <p:nvPr/>
          </p:nvCxnSpPr>
          <p:spPr>
            <a:xfrm flipV="1">
              <a:off x="5107132" y="3849209"/>
              <a:ext cx="121226" cy="293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1314F97-8098-9EB2-FE3D-0EB7DF7C51B7}"/>
                </a:ext>
              </a:extLst>
            </p:cNvPr>
            <p:cNvCxnSpPr>
              <a:cxnSpLocks/>
            </p:cNvCxnSpPr>
            <p:nvPr/>
          </p:nvCxnSpPr>
          <p:spPr>
            <a:xfrm flipH="1" flipV="1">
              <a:off x="5605009" y="3817124"/>
              <a:ext cx="904896" cy="325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9A1895D-CA54-006D-171B-31863081186F}"/>
                </a:ext>
              </a:extLst>
            </p:cNvPr>
            <p:cNvSpPr txBox="1"/>
            <p:nvPr/>
          </p:nvSpPr>
          <p:spPr>
            <a:xfrm>
              <a:off x="1651891" y="3572210"/>
              <a:ext cx="1327608" cy="276999"/>
            </a:xfrm>
            <a:prstGeom prst="rect">
              <a:avLst/>
            </a:prstGeom>
            <a:noFill/>
          </p:spPr>
          <p:txBody>
            <a:bodyPr wrap="none" rtlCol="0">
              <a:spAutoFit/>
            </a:bodyPr>
            <a:lstStyle/>
            <a:p>
              <a:r>
                <a:rPr lang="en-GB" sz="1200" dirty="0"/>
                <a:t>Inverse problem:</a:t>
              </a:r>
            </a:p>
          </p:txBody>
        </p:sp>
      </p:grpSp>
    </p:spTree>
    <p:extLst>
      <p:ext uri="{BB962C8B-B14F-4D97-AF65-F5344CB8AC3E}">
        <p14:creationId xmlns:p14="http://schemas.microsoft.com/office/powerpoint/2010/main" val="66300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B21B6-B098-AE4F-8169-7E92C6DE07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E8F762-5D56-F30E-9526-539C06877633}"/>
              </a:ext>
            </a:extLst>
          </p:cNvPr>
          <p:cNvSpPr>
            <a:spLocks noGrp="1"/>
          </p:cNvSpPr>
          <p:nvPr>
            <p:ph type="title"/>
          </p:nvPr>
        </p:nvSpPr>
        <p:spPr>
          <a:xfrm>
            <a:off x="311700" y="158675"/>
            <a:ext cx="8520600" cy="572700"/>
          </a:xfrm>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Analysis</a:t>
            </a:r>
            <a:endParaRPr lang="en-GB" i="1" dirty="0"/>
          </a:p>
        </p:txBody>
      </p:sp>
      <p:sp>
        <p:nvSpPr>
          <p:cNvPr id="5" name="TextBox 4">
            <a:extLst>
              <a:ext uri="{FF2B5EF4-FFF2-40B4-BE49-F238E27FC236}">
                <a16:creationId xmlns:a16="http://schemas.microsoft.com/office/drawing/2014/main" id="{09371497-A118-D751-4B9B-B4359BB7B95E}"/>
              </a:ext>
            </a:extLst>
          </p:cNvPr>
          <p:cNvSpPr txBox="1"/>
          <p:nvPr/>
        </p:nvSpPr>
        <p:spPr>
          <a:xfrm>
            <a:off x="690946" y="1039152"/>
            <a:ext cx="7464056" cy="307777"/>
          </a:xfrm>
          <a:prstGeom prst="rect">
            <a:avLst/>
          </a:prstGeom>
          <a:noFill/>
        </p:spPr>
        <p:txBody>
          <a:bodyPr wrap="square" rtlCol="0">
            <a:spAutoFit/>
          </a:bodyPr>
          <a:lstStyle/>
          <a:p>
            <a:r>
              <a:rPr lang="en-GB" b="1" kern="100" dirty="0">
                <a:latin typeface="Aptos" panose="020B0004020202020204" pitchFamily="34" charset="0"/>
                <a:ea typeface="Aptos" panose="020B0004020202020204" pitchFamily="34" charset="0"/>
                <a:cs typeface="Times New Roman" panose="02020603050405020304" pitchFamily="18" charset="0"/>
              </a:rPr>
              <a:t>Deconvolution (Cell2location)</a:t>
            </a:r>
            <a:endParaRPr lang="en-GB" b="1" dirty="0"/>
          </a:p>
        </p:txBody>
      </p:sp>
      <p:pic>
        <p:nvPicPr>
          <p:cNvPr id="9" name="Picture 8">
            <a:extLst>
              <a:ext uri="{FF2B5EF4-FFF2-40B4-BE49-F238E27FC236}">
                <a16:creationId xmlns:a16="http://schemas.microsoft.com/office/drawing/2014/main" id="{BBBBE465-9E4F-3AD9-336E-9B6C830E9A9D}"/>
              </a:ext>
            </a:extLst>
          </p:cNvPr>
          <p:cNvPicPr>
            <a:picLocks noChangeAspect="1"/>
          </p:cNvPicPr>
          <p:nvPr/>
        </p:nvPicPr>
        <p:blipFill>
          <a:blip r:embed="rId3"/>
          <a:stretch>
            <a:fillRect/>
          </a:stretch>
        </p:blipFill>
        <p:spPr>
          <a:xfrm>
            <a:off x="813906" y="1429500"/>
            <a:ext cx="5645440" cy="1447874"/>
          </a:xfrm>
          <a:prstGeom prst="rect">
            <a:avLst/>
          </a:prstGeom>
        </p:spPr>
      </p:pic>
      <p:pic>
        <p:nvPicPr>
          <p:cNvPr id="11" name="Picture 10">
            <a:extLst>
              <a:ext uri="{FF2B5EF4-FFF2-40B4-BE49-F238E27FC236}">
                <a16:creationId xmlns:a16="http://schemas.microsoft.com/office/drawing/2014/main" id="{F7ECFEBF-EB73-6F55-05E2-DE3D248EDA69}"/>
              </a:ext>
            </a:extLst>
          </p:cNvPr>
          <p:cNvPicPr>
            <a:picLocks noChangeAspect="1"/>
          </p:cNvPicPr>
          <p:nvPr/>
        </p:nvPicPr>
        <p:blipFill>
          <a:blip r:embed="rId4"/>
          <a:stretch>
            <a:fillRect/>
          </a:stretch>
        </p:blipFill>
        <p:spPr>
          <a:xfrm>
            <a:off x="3937740" y="3236945"/>
            <a:ext cx="1818040" cy="1734805"/>
          </a:xfrm>
          <a:prstGeom prst="rect">
            <a:avLst/>
          </a:prstGeom>
        </p:spPr>
      </p:pic>
      <p:sp>
        <p:nvSpPr>
          <p:cNvPr id="12" name="TextBox 11">
            <a:extLst>
              <a:ext uri="{FF2B5EF4-FFF2-40B4-BE49-F238E27FC236}">
                <a16:creationId xmlns:a16="http://schemas.microsoft.com/office/drawing/2014/main" id="{0B00688E-88AC-C458-F9A1-458CEEC6883B}"/>
              </a:ext>
            </a:extLst>
          </p:cNvPr>
          <p:cNvSpPr txBox="1"/>
          <p:nvPr/>
        </p:nvSpPr>
        <p:spPr>
          <a:xfrm>
            <a:off x="4090784" y="2959946"/>
            <a:ext cx="1511952" cy="276999"/>
          </a:xfrm>
          <a:prstGeom prst="rect">
            <a:avLst/>
          </a:prstGeom>
          <a:noFill/>
        </p:spPr>
        <p:txBody>
          <a:bodyPr wrap="none" rtlCol="0">
            <a:spAutoFit/>
          </a:bodyPr>
          <a:lstStyle/>
          <a:p>
            <a:r>
              <a:rPr lang="en-GB" sz="1200" b="1" dirty="0"/>
              <a:t>Cell type mapping</a:t>
            </a:r>
          </a:p>
        </p:txBody>
      </p:sp>
      <p:sp>
        <p:nvSpPr>
          <p:cNvPr id="13" name="Google Shape;463;p55">
            <a:extLst>
              <a:ext uri="{FF2B5EF4-FFF2-40B4-BE49-F238E27FC236}">
                <a16:creationId xmlns:a16="http://schemas.microsoft.com/office/drawing/2014/main" id="{569C50C0-C7E1-C23D-FF40-2055A24A1C5D}"/>
              </a:ext>
            </a:extLst>
          </p:cNvPr>
          <p:cNvSpPr txBox="1"/>
          <p:nvPr/>
        </p:nvSpPr>
        <p:spPr>
          <a:xfrm>
            <a:off x="6010702" y="4334777"/>
            <a:ext cx="1868921" cy="596264"/>
          </a:xfrm>
          <a:prstGeom prst="rect">
            <a:avLst/>
          </a:prstGeom>
          <a:noFill/>
          <a:ln>
            <a:noFill/>
          </a:ln>
        </p:spPr>
        <p:txBody>
          <a:bodyPr spcFirstLastPara="1" wrap="square" lIns="91425" tIns="91425" rIns="91425" bIns="91425" anchor="t" anchorCtr="0">
            <a:noAutofit/>
          </a:bodyPr>
          <a:lstStyle/>
          <a:p>
            <a:r>
              <a:rPr lang="en" sz="1050" i="1" dirty="0">
                <a:solidFill>
                  <a:srgbClr val="666666"/>
                </a:solidFill>
                <a:highlight>
                  <a:srgbClr val="FFFFFF"/>
                </a:highlight>
                <a:latin typeface="Roboto"/>
                <a:ea typeface="Roboto"/>
                <a:cs typeface="Roboto"/>
                <a:sym typeface="Roboto"/>
              </a:rPr>
              <a:t>Source: </a:t>
            </a:r>
            <a:r>
              <a:rPr lang="en-GB" sz="1100" i="1" dirty="0">
                <a:solidFill>
                  <a:srgbClr val="666666"/>
                </a:solidFill>
                <a:highlight>
                  <a:srgbClr val="FFFFFF"/>
                </a:highlight>
                <a:latin typeface="Roboto"/>
                <a:ea typeface="Roboto"/>
                <a:cs typeface="Roboto"/>
              </a:rPr>
              <a:t>www.sc-best-practices.org</a:t>
            </a:r>
            <a:endParaRPr lang="en" sz="1100" dirty="0">
              <a:solidFill>
                <a:srgbClr val="666666"/>
              </a:solidFill>
            </a:endParaRPr>
          </a:p>
        </p:txBody>
      </p:sp>
    </p:spTree>
    <p:extLst>
      <p:ext uri="{BB962C8B-B14F-4D97-AF65-F5344CB8AC3E}">
        <p14:creationId xmlns:p14="http://schemas.microsoft.com/office/powerpoint/2010/main" val="3531139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209C5-56D3-1C49-2CD0-55172CE4C5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5EAA59-DC2C-9A4D-EB41-6871EF34F479}"/>
              </a:ext>
            </a:extLst>
          </p:cNvPr>
          <p:cNvSpPr>
            <a:spLocks noGrp="1"/>
          </p:cNvSpPr>
          <p:nvPr>
            <p:ph type="title"/>
          </p:nvPr>
        </p:nvSpPr>
        <p:spPr/>
        <p:txBody>
          <a:bodyPr/>
          <a:lstStyle/>
          <a:p>
            <a:r>
              <a:rPr lang="en" b="1">
                <a:solidFill>
                  <a:schemeClr val="accent5"/>
                </a:solidFill>
              </a:rPr>
              <a:t>Spatial transcriptomics</a:t>
            </a:r>
            <a:r>
              <a:rPr lang="en" b="1">
                <a:solidFill>
                  <a:srgbClr val="152243"/>
                </a:solidFill>
              </a:rPr>
              <a:t> </a:t>
            </a:r>
            <a:r>
              <a:rPr lang="en" sz="2400" b="1">
                <a:solidFill>
                  <a:srgbClr val="666666"/>
                </a:solidFill>
              </a:rPr>
              <a:t>| </a:t>
            </a:r>
            <a:r>
              <a:rPr lang="en" sz="2400" b="1" i="1">
                <a:solidFill>
                  <a:srgbClr val="666666"/>
                </a:solidFill>
              </a:rPr>
              <a:t>Analysis</a:t>
            </a:r>
            <a:endParaRPr lang="en-GB" i="1" dirty="0"/>
          </a:p>
        </p:txBody>
      </p:sp>
      <p:sp>
        <p:nvSpPr>
          <p:cNvPr id="5" name="TextBox 4">
            <a:extLst>
              <a:ext uri="{FF2B5EF4-FFF2-40B4-BE49-F238E27FC236}">
                <a16:creationId xmlns:a16="http://schemas.microsoft.com/office/drawing/2014/main" id="{6B904738-451E-2A31-592E-825393BFE359}"/>
              </a:ext>
            </a:extLst>
          </p:cNvPr>
          <p:cNvSpPr txBox="1"/>
          <p:nvPr/>
        </p:nvSpPr>
        <p:spPr>
          <a:xfrm>
            <a:off x="1104336" y="1179506"/>
            <a:ext cx="7464056" cy="307777"/>
          </a:xfrm>
          <a:prstGeom prst="rect">
            <a:avLst/>
          </a:prstGeom>
          <a:noFill/>
        </p:spPr>
        <p:txBody>
          <a:bodyPr wrap="square" rtlCol="0">
            <a:spAutoFit/>
          </a:bodyPr>
          <a:lstStyle/>
          <a:p>
            <a:r>
              <a:rPr lang="en-GB" b="1" kern="100" dirty="0">
                <a:latin typeface="Aptos" panose="020B0004020202020204" pitchFamily="34" charset="0"/>
                <a:ea typeface="Aptos" panose="020B0004020202020204" pitchFamily="34" charset="0"/>
                <a:cs typeface="Times New Roman" panose="02020603050405020304" pitchFamily="18" charset="0"/>
              </a:rPr>
              <a:t>Integration with </a:t>
            </a:r>
            <a:r>
              <a:rPr lang="en-GB" b="1" kern="100" dirty="0" err="1">
                <a:latin typeface="Aptos" panose="020B0004020202020204" pitchFamily="34" charset="0"/>
                <a:ea typeface="Aptos" panose="020B0004020202020204" pitchFamily="34" charset="0"/>
                <a:cs typeface="Times New Roman" panose="02020603050405020304" pitchFamily="18" charset="0"/>
              </a:rPr>
              <a:t>scRNA-seq</a:t>
            </a:r>
            <a:r>
              <a:rPr lang="en-GB" b="1" kern="100" dirty="0">
                <a:latin typeface="Aptos" panose="020B0004020202020204" pitchFamily="34" charset="0"/>
                <a:ea typeface="Aptos" panose="020B0004020202020204" pitchFamily="34" charset="0"/>
                <a:cs typeface="Times New Roman" panose="02020603050405020304" pitchFamily="18" charset="0"/>
              </a:rPr>
              <a:t> and cell-type annotation</a:t>
            </a:r>
            <a:endParaRPr lang="en-GB" b="1" dirty="0"/>
          </a:p>
        </p:txBody>
      </p:sp>
      <p:sp>
        <p:nvSpPr>
          <p:cNvPr id="4" name="TextBox 3">
            <a:extLst>
              <a:ext uri="{FF2B5EF4-FFF2-40B4-BE49-F238E27FC236}">
                <a16:creationId xmlns:a16="http://schemas.microsoft.com/office/drawing/2014/main" id="{91C7C76A-8C56-D329-C574-6A89D9683320}"/>
              </a:ext>
            </a:extLst>
          </p:cNvPr>
          <p:cNvSpPr txBox="1"/>
          <p:nvPr/>
        </p:nvSpPr>
        <p:spPr>
          <a:xfrm>
            <a:off x="812338" y="1649064"/>
            <a:ext cx="6804198" cy="2051459"/>
          </a:xfrm>
          <a:prstGeom prst="rect">
            <a:avLst/>
          </a:prstGeom>
          <a:noFill/>
        </p:spPr>
        <p:txBody>
          <a:bodyPr wrap="square">
            <a:spAutoFit/>
          </a:bodyPr>
          <a:lstStyle/>
          <a:p>
            <a:r>
              <a:rPr lang="en-GB" b="1" dirty="0"/>
              <a:t>Cell-type assignment: </a:t>
            </a:r>
          </a:p>
          <a:p>
            <a:pPr marL="72000" indent="-285750">
              <a:buFont typeface="Wingdings" panose="05000000000000000000" pitchFamily="2" charset="2"/>
              <a:buChar char="Ø"/>
            </a:pPr>
            <a:r>
              <a:rPr lang="en-GB" dirty="0"/>
              <a:t>Assign dominant cell type for each spot (above a threshold)</a:t>
            </a:r>
          </a:p>
          <a:p>
            <a:pPr marL="72000" lvl="5" indent="-285750">
              <a:buFont typeface="Wingdings" panose="05000000000000000000" pitchFamily="2" charset="2"/>
              <a:buChar char="Ø"/>
            </a:pPr>
            <a:r>
              <a:rPr lang="en-GB" dirty="0"/>
              <a:t>Multi-assignment: all cell types with proportions above a threshold</a:t>
            </a:r>
          </a:p>
          <a:p>
            <a:pPr marL="72000" lvl="5" indent="-285750">
              <a:buFont typeface="Wingdings" panose="05000000000000000000" pitchFamily="2" charset="2"/>
              <a:buChar char="Ø"/>
            </a:pPr>
            <a:r>
              <a:rPr lang="en-GB" dirty="0"/>
              <a:t>Using optimal transport (Tangram, </a:t>
            </a:r>
            <a:r>
              <a:rPr lang="en-GB" dirty="0" err="1"/>
              <a:t>SpOTsc</a:t>
            </a:r>
            <a:r>
              <a:rPr lang="en-GB" dirty="0"/>
              <a:t>)</a:t>
            </a:r>
          </a:p>
          <a:p>
            <a:pPr marL="72000" lvl="5" indent="-285750">
              <a:buFont typeface="Wingdings" panose="05000000000000000000" pitchFamily="2" charset="2"/>
              <a:buChar char="Ø"/>
            </a:pPr>
            <a:r>
              <a:rPr lang="en-GB" dirty="0"/>
              <a:t>Spatial smoothness (</a:t>
            </a:r>
            <a:r>
              <a:rPr lang="en-GB" dirty="0" err="1"/>
              <a:t>stLearn</a:t>
            </a:r>
            <a:r>
              <a:rPr lang="en-GB" dirty="0"/>
              <a:t>, </a:t>
            </a:r>
            <a:r>
              <a:rPr lang="en-GB" dirty="0" err="1"/>
              <a:t>SpaGCN</a:t>
            </a:r>
            <a:r>
              <a:rPr lang="en-GB" dirty="0"/>
              <a:t>, …)</a:t>
            </a:r>
          </a:p>
          <a:p>
            <a:endParaRPr lang="en-GB" b="1" dirty="0"/>
          </a:p>
          <a:p>
            <a:r>
              <a:rPr lang="en-GB" b="1" dirty="0"/>
              <a:t>Increasing the resolution</a:t>
            </a:r>
            <a:r>
              <a:rPr lang="en-GB" dirty="0"/>
              <a:t>: approach single-cell resolution (ex. </a:t>
            </a:r>
            <a:r>
              <a:rPr lang="en-GB" dirty="0" err="1"/>
              <a:t>BayesSpace</a:t>
            </a:r>
            <a:r>
              <a:rPr lang="en-GB" dirty="0"/>
              <a:t>) </a:t>
            </a:r>
          </a:p>
          <a:p>
            <a:endParaRPr lang="en-GB" dirty="0"/>
          </a:p>
          <a:p>
            <a:pPr>
              <a:lnSpc>
                <a:spcPct val="115000"/>
              </a:lnSpc>
              <a:spcAft>
                <a:spcPts val="800"/>
              </a:spcAft>
              <a:buNone/>
            </a:pP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0" name="Picture 9" descr="A pixelated image of a brain&#10;&#10;AI-generated content may be incorrect.">
            <a:extLst>
              <a:ext uri="{FF2B5EF4-FFF2-40B4-BE49-F238E27FC236}">
                <a16:creationId xmlns:a16="http://schemas.microsoft.com/office/drawing/2014/main" id="{B18746E1-439E-D048-D489-14E4B26CCC0D}"/>
              </a:ext>
            </a:extLst>
          </p:cNvPr>
          <p:cNvPicPr>
            <a:picLocks noChangeAspect="1"/>
          </p:cNvPicPr>
          <p:nvPr/>
        </p:nvPicPr>
        <p:blipFill>
          <a:blip r:embed="rId2"/>
          <a:stretch>
            <a:fillRect/>
          </a:stretch>
        </p:blipFill>
        <p:spPr>
          <a:xfrm>
            <a:off x="4530437" y="3457496"/>
            <a:ext cx="2725070" cy="1157851"/>
          </a:xfrm>
          <a:prstGeom prst="rect">
            <a:avLst/>
          </a:prstGeom>
        </p:spPr>
      </p:pic>
    </p:spTree>
    <p:extLst>
      <p:ext uri="{BB962C8B-B14F-4D97-AF65-F5344CB8AC3E}">
        <p14:creationId xmlns:p14="http://schemas.microsoft.com/office/powerpoint/2010/main" val="4065616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6B0ED-28CD-7A9D-0C7F-BEFDF8F81AD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B4E45DF-D034-5938-B016-5B7ECCDBDB27}"/>
              </a:ext>
            </a:extLst>
          </p:cNvPr>
          <p:cNvSpPr>
            <a:spLocks noGrp="1"/>
          </p:cNvSpPr>
          <p:nvPr>
            <p:ph type="title"/>
          </p:nvPr>
        </p:nvSpPr>
        <p:spPr/>
        <p:txBody>
          <a:bodyPr/>
          <a:lstStyle/>
          <a:p>
            <a:r>
              <a:rPr lang="en-GB" sz="3200" dirty="0">
                <a:solidFill>
                  <a:schemeClr val="accent5"/>
                </a:solidFill>
              </a:rPr>
              <a:t>Questions?</a:t>
            </a:r>
          </a:p>
        </p:txBody>
      </p:sp>
      <p:sp>
        <p:nvSpPr>
          <p:cNvPr id="5" name="Slide Number Placeholder 4">
            <a:extLst>
              <a:ext uri="{FF2B5EF4-FFF2-40B4-BE49-F238E27FC236}">
                <a16:creationId xmlns:a16="http://schemas.microsoft.com/office/drawing/2014/main" id="{B0078780-A974-63B4-56B0-2B4A6AA3FE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461319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7A0C-37AA-1092-DC0F-A7553C0D222B}"/>
              </a:ext>
            </a:extLst>
          </p:cNvPr>
          <p:cNvSpPr>
            <a:spLocks noGrp="1"/>
          </p:cNvSpPr>
          <p:nvPr>
            <p:ph type="title"/>
          </p:nvPr>
        </p:nvSpPr>
        <p:spPr>
          <a:xfrm>
            <a:off x="671400" y="242333"/>
            <a:ext cx="8015400" cy="685800"/>
          </a:xfrm>
        </p:spPr>
        <p:txBody>
          <a:bodyPr/>
          <a:lstStyle/>
          <a:p>
            <a:pPr algn="l"/>
            <a:r>
              <a:rPr lang="en" b="1" dirty="0">
                <a:solidFill>
                  <a:schemeClr val="accent5"/>
                </a:solidFill>
              </a:rPr>
              <a:t>Cell-cell communication</a:t>
            </a:r>
            <a:endParaRPr lang="en-GB" dirty="0">
              <a:latin typeface="PP Object Sans Light" panose="00000400000000000000" pitchFamily="2"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3614F4B-1FB5-BE73-4BC7-95BBD83FA72B}"/>
              </a:ext>
            </a:extLst>
          </p:cNvPr>
          <p:cNvSpPr>
            <a:spLocks noGrp="1"/>
          </p:cNvSpPr>
          <p:nvPr>
            <p:ph type="sldNum" idx="12"/>
          </p:nvPr>
        </p:nvSpPr>
        <p:spPr/>
        <p:txBody>
          <a:bodyPr/>
          <a:lstStyle/>
          <a:p>
            <a:fld id="{00000000-1234-1234-1234-123412341234}" type="slidenum">
              <a:rPr lang="en" smtClean="0"/>
              <a:pPr/>
              <a:t>24</a:t>
            </a:fld>
            <a:endParaRPr lang="en" dirty="0"/>
          </a:p>
        </p:txBody>
      </p:sp>
      <p:grpSp>
        <p:nvGrpSpPr>
          <p:cNvPr id="11" name="Group 10">
            <a:extLst>
              <a:ext uri="{FF2B5EF4-FFF2-40B4-BE49-F238E27FC236}">
                <a16:creationId xmlns:a16="http://schemas.microsoft.com/office/drawing/2014/main" id="{0A129B16-C2CA-22D1-5EE9-31E52B24F712}"/>
              </a:ext>
            </a:extLst>
          </p:cNvPr>
          <p:cNvGrpSpPr/>
          <p:nvPr/>
        </p:nvGrpSpPr>
        <p:grpSpPr>
          <a:xfrm>
            <a:off x="1122301" y="1159133"/>
            <a:ext cx="1483678" cy="1842155"/>
            <a:chOff x="4943937" y="1817373"/>
            <a:chExt cx="1978238" cy="2456206"/>
          </a:xfrm>
        </p:grpSpPr>
        <p:pic>
          <p:nvPicPr>
            <p:cNvPr id="7" name="Picture 6" descr="A diagram of a cell membrane&#10;&#10;Description automatically generated">
              <a:extLst>
                <a:ext uri="{FF2B5EF4-FFF2-40B4-BE49-F238E27FC236}">
                  <a16:creationId xmlns:a16="http://schemas.microsoft.com/office/drawing/2014/main" id="{0DEC00CA-D57C-DAD8-1E01-5A52571762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937" y="2216622"/>
              <a:ext cx="1978238" cy="2056957"/>
            </a:xfrm>
            <a:prstGeom prst="rect">
              <a:avLst/>
            </a:prstGeom>
          </p:spPr>
        </p:pic>
        <p:sp>
          <p:nvSpPr>
            <p:cNvPr id="9" name="TextBox 8">
              <a:extLst>
                <a:ext uri="{FF2B5EF4-FFF2-40B4-BE49-F238E27FC236}">
                  <a16:creationId xmlns:a16="http://schemas.microsoft.com/office/drawing/2014/main" id="{8FFDCCBB-1EC1-F4E3-5421-511443BABF46}"/>
                </a:ext>
              </a:extLst>
            </p:cNvPr>
            <p:cNvSpPr txBox="1"/>
            <p:nvPr/>
          </p:nvSpPr>
          <p:spPr>
            <a:xfrm>
              <a:off x="5048016" y="1817373"/>
              <a:ext cx="1787243" cy="338555"/>
            </a:xfrm>
            <a:prstGeom prst="rect">
              <a:avLst/>
            </a:prstGeom>
            <a:noFill/>
          </p:spPr>
          <p:txBody>
            <a:bodyPr wrap="none" rtlCol="0">
              <a:spAutoFit/>
            </a:bodyPr>
            <a:lstStyle/>
            <a:p>
              <a:r>
                <a:rPr lang="en-GB" sz="1050" dirty="0">
                  <a:latin typeface="+mj-lt"/>
                  <a:cs typeface="Aptos Serif" panose="02020604070405020304" pitchFamily="18" charset="0"/>
                </a:rPr>
                <a:t>Types of signalling </a:t>
              </a:r>
            </a:p>
          </p:txBody>
        </p:sp>
      </p:grpSp>
      <p:grpSp>
        <p:nvGrpSpPr>
          <p:cNvPr id="12" name="Group 11">
            <a:extLst>
              <a:ext uri="{FF2B5EF4-FFF2-40B4-BE49-F238E27FC236}">
                <a16:creationId xmlns:a16="http://schemas.microsoft.com/office/drawing/2014/main" id="{D33DEF9A-87C1-6074-7415-3F1ECD4B7A77}"/>
              </a:ext>
            </a:extLst>
          </p:cNvPr>
          <p:cNvGrpSpPr/>
          <p:nvPr/>
        </p:nvGrpSpPr>
        <p:grpSpPr>
          <a:xfrm>
            <a:off x="3397263" y="1149526"/>
            <a:ext cx="1838164" cy="1851762"/>
            <a:chOff x="7977218" y="1804564"/>
            <a:chExt cx="2450885" cy="2469015"/>
          </a:xfrm>
        </p:grpSpPr>
        <p:pic>
          <p:nvPicPr>
            <p:cNvPr id="8" name="Picture 7">
              <a:extLst>
                <a:ext uri="{FF2B5EF4-FFF2-40B4-BE49-F238E27FC236}">
                  <a16:creationId xmlns:a16="http://schemas.microsoft.com/office/drawing/2014/main" id="{856AE05D-A247-3675-6CBA-3BC7C7F83D24}"/>
                </a:ext>
              </a:extLst>
            </p:cNvPr>
            <p:cNvPicPr>
              <a:picLocks noChangeAspect="1"/>
            </p:cNvPicPr>
            <p:nvPr/>
          </p:nvPicPr>
          <p:blipFill>
            <a:blip r:embed="rId4"/>
            <a:stretch>
              <a:fillRect/>
            </a:stretch>
          </p:blipFill>
          <p:spPr>
            <a:xfrm>
              <a:off x="7977218" y="2155928"/>
              <a:ext cx="2450885" cy="2117651"/>
            </a:xfrm>
            <a:prstGeom prst="rect">
              <a:avLst/>
            </a:prstGeom>
          </p:spPr>
        </p:pic>
        <p:sp>
          <p:nvSpPr>
            <p:cNvPr id="10" name="TextBox 9">
              <a:extLst>
                <a:ext uri="{FF2B5EF4-FFF2-40B4-BE49-F238E27FC236}">
                  <a16:creationId xmlns:a16="http://schemas.microsoft.com/office/drawing/2014/main" id="{F07AC8FE-AAF5-0598-34EE-60830D0CFEAA}"/>
                </a:ext>
              </a:extLst>
            </p:cNvPr>
            <p:cNvSpPr txBox="1"/>
            <p:nvPr/>
          </p:nvSpPr>
          <p:spPr>
            <a:xfrm>
              <a:off x="8174973" y="1804564"/>
              <a:ext cx="2009525" cy="338555"/>
            </a:xfrm>
            <a:prstGeom prst="rect">
              <a:avLst/>
            </a:prstGeom>
            <a:noFill/>
          </p:spPr>
          <p:txBody>
            <a:bodyPr wrap="none" rtlCol="0">
              <a:spAutoFit/>
            </a:bodyPr>
            <a:lstStyle/>
            <a:p>
              <a:r>
                <a:rPr lang="en-GB" sz="1050" dirty="0">
                  <a:latin typeface="+mj-lt"/>
                  <a:cs typeface="Aptos Serif" panose="02020604070405020304" pitchFamily="18" charset="0"/>
                </a:rPr>
                <a:t>Coordinating activities</a:t>
              </a:r>
            </a:p>
          </p:txBody>
        </p:sp>
      </p:grpSp>
      <p:grpSp>
        <p:nvGrpSpPr>
          <p:cNvPr id="19" name="Group 18">
            <a:extLst>
              <a:ext uri="{FF2B5EF4-FFF2-40B4-BE49-F238E27FC236}">
                <a16:creationId xmlns:a16="http://schemas.microsoft.com/office/drawing/2014/main" id="{99042596-CD2C-BB5A-16D7-E0D187C13966}"/>
              </a:ext>
            </a:extLst>
          </p:cNvPr>
          <p:cNvGrpSpPr/>
          <p:nvPr/>
        </p:nvGrpSpPr>
        <p:grpSpPr>
          <a:xfrm>
            <a:off x="6091898" y="1135168"/>
            <a:ext cx="2537018" cy="1945738"/>
            <a:chOff x="7869299" y="1611283"/>
            <a:chExt cx="3626297" cy="2847225"/>
          </a:xfrm>
        </p:grpSpPr>
        <p:grpSp>
          <p:nvGrpSpPr>
            <p:cNvPr id="17" name="Group 16">
              <a:extLst>
                <a:ext uri="{FF2B5EF4-FFF2-40B4-BE49-F238E27FC236}">
                  <a16:creationId xmlns:a16="http://schemas.microsoft.com/office/drawing/2014/main" id="{808F5A3F-F0C3-BE86-4575-085FD0A41A2E}"/>
                </a:ext>
              </a:extLst>
            </p:cNvPr>
            <p:cNvGrpSpPr/>
            <p:nvPr/>
          </p:nvGrpSpPr>
          <p:grpSpPr>
            <a:xfrm>
              <a:off x="8269047" y="1797229"/>
              <a:ext cx="2916676" cy="2600222"/>
              <a:chOff x="8269047" y="1797229"/>
              <a:chExt cx="2916676" cy="2600222"/>
            </a:xfrm>
          </p:grpSpPr>
          <p:grpSp>
            <p:nvGrpSpPr>
              <p:cNvPr id="15" name="Group 14">
                <a:extLst>
                  <a:ext uri="{FF2B5EF4-FFF2-40B4-BE49-F238E27FC236}">
                    <a16:creationId xmlns:a16="http://schemas.microsoft.com/office/drawing/2014/main" id="{9B67D80E-0C3A-C429-EF65-DF75C66F6577}"/>
                  </a:ext>
                </a:extLst>
              </p:cNvPr>
              <p:cNvGrpSpPr/>
              <p:nvPr/>
            </p:nvGrpSpPr>
            <p:grpSpPr>
              <a:xfrm>
                <a:off x="8269047" y="1797229"/>
                <a:ext cx="2916676" cy="2600222"/>
                <a:chOff x="8269047" y="1797229"/>
                <a:chExt cx="2916676" cy="2600222"/>
              </a:xfrm>
            </p:grpSpPr>
            <p:pic>
              <p:nvPicPr>
                <p:cNvPr id="13" name="Picture 12">
                  <a:extLst>
                    <a:ext uri="{FF2B5EF4-FFF2-40B4-BE49-F238E27FC236}">
                      <a16:creationId xmlns:a16="http://schemas.microsoft.com/office/drawing/2014/main" id="{048E9DF9-4388-D335-A8AE-737CFEAE91F5}"/>
                    </a:ext>
                  </a:extLst>
                </p:cNvPr>
                <p:cNvPicPr>
                  <a:picLocks noChangeAspect="1"/>
                </p:cNvPicPr>
                <p:nvPr/>
              </p:nvPicPr>
              <p:blipFill>
                <a:blip r:embed="rId5"/>
                <a:stretch>
                  <a:fillRect/>
                </a:stretch>
              </p:blipFill>
              <p:spPr>
                <a:xfrm>
                  <a:off x="8269047" y="2473896"/>
                  <a:ext cx="2916676" cy="1923555"/>
                </a:xfrm>
                <a:prstGeom prst="rect">
                  <a:avLst/>
                </a:prstGeom>
                <a:noFill/>
                <a:ln>
                  <a:solidFill>
                    <a:schemeClr val="bg1"/>
                  </a:solidFill>
                </a:ln>
              </p:spPr>
            </p:pic>
            <p:sp>
              <p:nvSpPr>
                <p:cNvPr id="14" name="TextBox 13">
                  <a:extLst>
                    <a:ext uri="{FF2B5EF4-FFF2-40B4-BE49-F238E27FC236}">
                      <a16:creationId xmlns:a16="http://schemas.microsoft.com/office/drawing/2014/main" id="{669E637F-593D-DFF1-4EB2-A24CAC3C40EE}"/>
                    </a:ext>
                  </a:extLst>
                </p:cNvPr>
                <p:cNvSpPr txBox="1"/>
                <p:nvPr/>
              </p:nvSpPr>
              <p:spPr>
                <a:xfrm>
                  <a:off x="8508808" y="1797229"/>
                  <a:ext cx="2437152" cy="553997"/>
                </a:xfrm>
                <a:prstGeom prst="rect">
                  <a:avLst/>
                </a:prstGeom>
                <a:noFill/>
              </p:spPr>
              <p:txBody>
                <a:bodyPr wrap="square" rtlCol="0">
                  <a:spAutoFit/>
                </a:bodyPr>
                <a:lstStyle/>
                <a:p>
                  <a:pPr algn="ctr"/>
                  <a:r>
                    <a:rPr lang="en-GB" sz="1050" b="1" dirty="0">
                      <a:latin typeface="+mj-lt"/>
                      <a:cs typeface="Aptos Serif" panose="02020604070405020304" pitchFamily="18" charset="0"/>
                    </a:rPr>
                    <a:t>Ligand – receptor interaction</a:t>
                  </a:r>
                </a:p>
              </p:txBody>
            </p:sp>
          </p:grpSp>
          <p:sp>
            <p:nvSpPr>
              <p:cNvPr id="16" name="Rectangle 15">
                <a:extLst>
                  <a:ext uri="{FF2B5EF4-FFF2-40B4-BE49-F238E27FC236}">
                    <a16:creationId xmlns:a16="http://schemas.microsoft.com/office/drawing/2014/main" id="{B9DF13FE-AEA6-C4DB-6CFC-28A8F9F2FBAB}"/>
                  </a:ext>
                </a:extLst>
              </p:cNvPr>
              <p:cNvSpPr/>
              <p:nvPr/>
            </p:nvSpPr>
            <p:spPr>
              <a:xfrm>
                <a:off x="8469486" y="4048801"/>
                <a:ext cx="2676914" cy="348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dirty="0"/>
              </a:p>
            </p:txBody>
          </p:sp>
        </p:grpSp>
        <p:sp>
          <p:nvSpPr>
            <p:cNvPr id="18" name="Rectangle: Rounded Corners 17">
              <a:extLst>
                <a:ext uri="{FF2B5EF4-FFF2-40B4-BE49-F238E27FC236}">
                  <a16:creationId xmlns:a16="http://schemas.microsoft.com/office/drawing/2014/main" id="{71EC97CB-6814-EF8A-0072-9BAC009F340B}"/>
                </a:ext>
              </a:extLst>
            </p:cNvPr>
            <p:cNvSpPr/>
            <p:nvPr/>
          </p:nvSpPr>
          <p:spPr>
            <a:xfrm>
              <a:off x="7869299" y="1611283"/>
              <a:ext cx="3626297" cy="2847225"/>
            </a:xfrm>
            <a:prstGeom prst="roundRect">
              <a:avLst>
                <a:gd name="adj" fmla="val 9149"/>
              </a:avLst>
            </a:prstGeom>
            <a:noFill/>
            <a:ln>
              <a:solidFill>
                <a:srgbClr val="2B32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dirty="0"/>
            </a:p>
          </p:txBody>
        </p:sp>
      </p:grpSp>
      <p:pic>
        <p:nvPicPr>
          <p:cNvPr id="20" name="Picture 19">
            <a:extLst>
              <a:ext uri="{FF2B5EF4-FFF2-40B4-BE49-F238E27FC236}">
                <a16:creationId xmlns:a16="http://schemas.microsoft.com/office/drawing/2014/main" id="{E328CD34-E0FB-5C83-4BAA-5515D8EB78E9}"/>
              </a:ext>
            </a:extLst>
          </p:cNvPr>
          <p:cNvPicPr>
            <a:picLocks noChangeAspect="1"/>
          </p:cNvPicPr>
          <p:nvPr/>
        </p:nvPicPr>
        <p:blipFill>
          <a:blip r:embed="rId6"/>
          <a:stretch>
            <a:fillRect/>
          </a:stretch>
        </p:blipFill>
        <p:spPr>
          <a:xfrm>
            <a:off x="6781478" y="3164736"/>
            <a:ext cx="1310474" cy="1592367"/>
          </a:xfrm>
          <a:prstGeom prst="rect">
            <a:avLst/>
          </a:prstGeom>
          <a:ln>
            <a:solidFill>
              <a:srgbClr val="2B3256"/>
            </a:solidFill>
          </a:ln>
        </p:spPr>
      </p:pic>
      <p:sp>
        <p:nvSpPr>
          <p:cNvPr id="29" name="TextBox 28">
            <a:extLst>
              <a:ext uri="{FF2B5EF4-FFF2-40B4-BE49-F238E27FC236}">
                <a16:creationId xmlns:a16="http://schemas.microsoft.com/office/drawing/2014/main" id="{EA4921B8-A5BA-3F6B-C993-DA9A144FBE40}"/>
              </a:ext>
            </a:extLst>
          </p:cNvPr>
          <p:cNvSpPr txBox="1"/>
          <p:nvPr/>
        </p:nvSpPr>
        <p:spPr>
          <a:xfrm>
            <a:off x="1052048" y="3250010"/>
            <a:ext cx="4808425" cy="961161"/>
          </a:xfrm>
          <a:prstGeom prst="rect">
            <a:avLst/>
          </a:prstGeom>
          <a:solidFill>
            <a:srgbClr val="F09C81">
              <a:alpha val="43000"/>
            </a:srgbClr>
          </a:solidFill>
          <a:ln>
            <a:solidFill>
              <a:srgbClr val="D27E64"/>
            </a:solidFill>
          </a:ln>
        </p:spPr>
        <p:txBody>
          <a:bodyPr wrap="square" rtlCol="0">
            <a:spAutoFit/>
          </a:bodyPr>
          <a:lstStyle/>
          <a:p>
            <a:pPr>
              <a:lnSpc>
                <a:spcPct val="150000"/>
              </a:lnSpc>
              <a:spcBef>
                <a:spcPts val="450"/>
              </a:spcBef>
            </a:pPr>
            <a:r>
              <a:rPr lang="en-GB" sz="1100" b="1" dirty="0">
                <a:latin typeface="+mn-lt"/>
              </a:rPr>
              <a:t>Motivation</a:t>
            </a:r>
            <a:endParaRPr lang="en-GB" sz="1100" dirty="0">
              <a:latin typeface="+mn-lt"/>
            </a:endParaRPr>
          </a:p>
          <a:p>
            <a:pPr marL="214313" indent="-214313">
              <a:lnSpc>
                <a:spcPct val="150000"/>
              </a:lnSpc>
              <a:spcBef>
                <a:spcPts val="450"/>
              </a:spcBef>
              <a:buFont typeface="Courier New" panose="02070309020205020404" pitchFamily="49" charset="0"/>
              <a:buChar char="o"/>
            </a:pPr>
            <a:r>
              <a:rPr lang="en-GB" sz="1100" dirty="0">
                <a:latin typeface="+mn-lt"/>
              </a:rPr>
              <a:t>Understanding disease-related molecular mechanisms</a:t>
            </a:r>
          </a:p>
          <a:p>
            <a:pPr marL="214313" indent="-214313">
              <a:lnSpc>
                <a:spcPct val="150000"/>
              </a:lnSpc>
              <a:spcBef>
                <a:spcPts val="450"/>
              </a:spcBef>
              <a:buFont typeface="Courier New" panose="02070309020205020404" pitchFamily="49" charset="0"/>
              <a:buChar char="o"/>
            </a:pPr>
            <a:r>
              <a:rPr lang="en-GB" sz="1100" dirty="0">
                <a:latin typeface="+mn-lt"/>
              </a:rPr>
              <a:t>Identifying targetable pathways/interactions</a:t>
            </a:r>
          </a:p>
        </p:txBody>
      </p:sp>
      <p:sp>
        <p:nvSpPr>
          <p:cNvPr id="30" name="TextBox 29">
            <a:extLst>
              <a:ext uri="{FF2B5EF4-FFF2-40B4-BE49-F238E27FC236}">
                <a16:creationId xmlns:a16="http://schemas.microsoft.com/office/drawing/2014/main" id="{C0C10EA3-16E1-3045-D6D1-371CC64B260F}"/>
              </a:ext>
            </a:extLst>
          </p:cNvPr>
          <p:cNvSpPr txBox="1"/>
          <p:nvPr/>
        </p:nvSpPr>
        <p:spPr>
          <a:xfrm>
            <a:off x="1052048" y="4485669"/>
            <a:ext cx="4979875" cy="415498"/>
          </a:xfrm>
          <a:prstGeom prst="rect">
            <a:avLst/>
          </a:prstGeom>
          <a:solidFill>
            <a:schemeClr val="bg1"/>
          </a:solidFill>
          <a:ln>
            <a:solidFill>
              <a:schemeClr val="bg1"/>
            </a:solidFill>
          </a:ln>
        </p:spPr>
        <p:txBody>
          <a:bodyPr wrap="square" rtlCol="0">
            <a:spAutoFit/>
          </a:bodyPr>
          <a:lstStyle/>
          <a:p>
            <a:r>
              <a:rPr lang="en-GB" sz="1050" dirty="0" err="1">
                <a:latin typeface="+mn-lt"/>
              </a:rPr>
              <a:t>Armingol</a:t>
            </a:r>
            <a:r>
              <a:rPr lang="en-GB" sz="1050" dirty="0">
                <a:latin typeface="+mn-lt"/>
              </a:rPr>
              <a:t>, E. et al. Deciphering cell-cell interactions and communication from gene expression. </a:t>
            </a:r>
            <a:r>
              <a:rPr lang="en-GB" sz="1050" i="1" dirty="0">
                <a:latin typeface="+mn-lt"/>
              </a:rPr>
              <a:t>Nat Rev Genet</a:t>
            </a:r>
            <a:r>
              <a:rPr lang="en-GB" sz="1050" dirty="0">
                <a:latin typeface="+mn-lt"/>
              </a:rPr>
              <a:t>. 2021</a:t>
            </a:r>
          </a:p>
        </p:txBody>
      </p:sp>
    </p:spTree>
    <p:extLst>
      <p:ext uri="{BB962C8B-B14F-4D97-AF65-F5344CB8AC3E}">
        <p14:creationId xmlns:p14="http://schemas.microsoft.com/office/powerpoint/2010/main" val="241649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2E4F4-C4C9-E071-7BC0-EF305788DAA7}"/>
            </a:ext>
          </a:extLst>
        </p:cNvPr>
        <p:cNvGrpSpPr/>
        <p:nvPr/>
      </p:nvGrpSpPr>
      <p:grpSpPr>
        <a:xfrm>
          <a:off x="0" y="0"/>
          <a:ext cx="0" cy="0"/>
          <a:chOff x="0" y="0"/>
          <a:chExt cx="0" cy="0"/>
        </a:xfrm>
      </p:grpSpPr>
      <p:sp>
        <p:nvSpPr>
          <p:cNvPr id="55" name="TextBox 54">
            <a:extLst>
              <a:ext uri="{FF2B5EF4-FFF2-40B4-BE49-F238E27FC236}">
                <a16:creationId xmlns:a16="http://schemas.microsoft.com/office/drawing/2014/main" id="{9AB27F75-023F-1435-32D9-50BE6B063265}"/>
              </a:ext>
            </a:extLst>
          </p:cNvPr>
          <p:cNvSpPr txBox="1"/>
          <p:nvPr/>
        </p:nvSpPr>
        <p:spPr>
          <a:xfrm>
            <a:off x="375182" y="3647444"/>
            <a:ext cx="2975052" cy="253916"/>
          </a:xfrm>
          <a:prstGeom prst="rect">
            <a:avLst/>
          </a:prstGeom>
          <a:solidFill>
            <a:schemeClr val="bg1">
              <a:lumMod val="95000"/>
            </a:schemeClr>
          </a:solidFill>
        </p:spPr>
        <p:txBody>
          <a:bodyPr wrap="square" rtlCol="0">
            <a:spAutoFit/>
          </a:bodyPr>
          <a:lstStyle/>
          <a:p>
            <a:r>
              <a:rPr lang="en-GB" sz="1050" dirty="0" err="1"/>
              <a:t>Armingol</a:t>
            </a:r>
            <a:r>
              <a:rPr lang="en-GB" sz="1050" dirty="0"/>
              <a:t>, E. et al. </a:t>
            </a:r>
            <a:r>
              <a:rPr lang="en-GB" sz="1050" i="1" dirty="0"/>
              <a:t>Nat Rev Genet</a:t>
            </a:r>
            <a:r>
              <a:rPr lang="en-GB" sz="1050" dirty="0"/>
              <a:t>. 2021</a:t>
            </a:r>
          </a:p>
        </p:txBody>
      </p:sp>
      <p:sp>
        <p:nvSpPr>
          <p:cNvPr id="2" name="Title 1">
            <a:extLst>
              <a:ext uri="{FF2B5EF4-FFF2-40B4-BE49-F238E27FC236}">
                <a16:creationId xmlns:a16="http://schemas.microsoft.com/office/drawing/2014/main" id="{B0D95D89-2966-C96D-FADF-E73A4C4C25E1}"/>
              </a:ext>
            </a:extLst>
          </p:cNvPr>
          <p:cNvSpPr>
            <a:spLocks noGrp="1"/>
          </p:cNvSpPr>
          <p:nvPr>
            <p:ph type="title"/>
          </p:nvPr>
        </p:nvSpPr>
        <p:spPr>
          <a:xfrm>
            <a:off x="671400" y="204074"/>
            <a:ext cx="8015400" cy="685800"/>
          </a:xfrm>
        </p:spPr>
        <p:txBody>
          <a:bodyPr/>
          <a:lstStyle/>
          <a:p>
            <a:pPr algn="l"/>
            <a:r>
              <a:rPr lang="en-GB" b="1" dirty="0">
                <a:solidFill>
                  <a:schemeClr val="accent5"/>
                </a:solidFill>
                <a:latin typeface="+mj-lt"/>
                <a:cs typeface="Calibri" panose="020F0502020204030204" pitchFamily="34" charset="0"/>
              </a:rPr>
              <a:t>Inference of cell-cell interactions</a:t>
            </a:r>
          </a:p>
        </p:txBody>
      </p:sp>
      <p:sp>
        <p:nvSpPr>
          <p:cNvPr id="5" name="Slide Number Placeholder 4">
            <a:extLst>
              <a:ext uri="{FF2B5EF4-FFF2-40B4-BE49-F238E27FC236}">
                <a16:creationId xmlns:a16="http://schemas.microsoft.com/office/drawing/2014/main" id="{A688059B-AA57-C508-8887-0BBAAA80C072}"/>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32" name="TextBox 31">
            <a:extLst>
              <a:ext uri="{FF2B5EF4-FFF2-40B4-BE49-F238E27FC236}">
                <a16:creationId xmlns:a16="http://schemas.microsoft.com/office/drawing/2014/main" id="{502934CA-6132-1F09-998D-19C6D39665AD}"/>
              </a:ext>
            </a:extLst>
          </p:cNvPr>
          <p:cNvSpPr txBox="1"/>
          <p:nvPr/>
        </p:nvSpPr>
        <p:spPr>
          <a:xfrm>
            <a:off x="356895" y="967232"/>
            <a:ext cx="2252523" cy="1708160"/>
          </a:xfrm>
          <a:prstGeom prst="rect">
            <a:avLst/>
          </a:prstGeom>
          <a:solidFill>
            <a:schemeClr val="tx2"/>
          </a:solidFill>
          <a:ln>
            <a:solidFill>
              <a:schemeClr val="tx2">
                <a:lumMod val="75000"/>
              </a:schemeClr>
            </a:solidFill>
          </a:ln>
        </p:spPr>
        <p:txBody>
          <a:bodyPr wrap="square">
            <a:spAutoFit/>
          </a:bodyPr>
          <a:lstStyle/>
          <a:p>
            <a:pPr algn="ctr">
              <a:lnSpc>
                <a:spcPct val="150000"/>
              </a:lnSpc>
            </a:pPr>
            <a:r>
              <a:rPr lang="en-GB" sz="1050" b="1" dirty="0">
                <a:latin typeface="+mn-lt"/>
              </a:rPr>
              <a:t>CCI Inference</a:t>
            </a:r>
          </a:p>
          <a:p>
            <a:pPr algn="ctr">
              <a:lnSpc>
                <a:spcPct val="150000"/>
              </a:lnSpc>
            </a:pPr>
            <a:r>
              <a:rPr lang="en-GB" sz="1050" b="1" dirty="0">
                <a:latin typeface="+mn-lt"/>
              </a:rPr>
              <a:t>= </a:t>
            </a:r>
          </a:p>
          <a:p>
            <a:pPr algn="ctr">
              <a:lnSpc>
                <a:spcPct val="150000"/>
              </a:lnSpc>
            </a:pPr>
            <a:r>
              <a:rPr lang="en-GB" sz="1050" b="1" dirty="0">
                <a:latin typeface="+mn-lt"/>
              </a:rPr>
              <a:t>Computational Method </a:t>
            </a:r>
          </a:p>
          <a:p>
            <a:pPr algn="ctr">
              <a:lnSpc>
                <a:spcPct val="150000"/>
              </a:lnSpc>
            </a:pPr>
            <a:r>
              <a:rPr lang="en-GB" sz="1050" b="1" dirty="0">
                <a:latin typeface="+mn-lt"/>
              </a:rPr>
              <a:t>+</a:t>
            </a:r>
          </a:p>
          <a:p>
            <a:pPr algn="ctr">
              <a:lnSpc>
                <a:spcPct val="150000"/>
              </a:lnSpc>
            </a:pPr>
            <a:r>
              <a:rPr lang="en-GB" sz="1050" b="1" dirty="0">
                <a:latin typeface="+mn-lt"/>
              </a:rPr>
              <a:t>Database of known ligand-receptor interactions </a:t>
            </a:r>
          </a:p>
          <a:p>
            <a:endParaRPr lang="en-GB" sz="1050" dirty="0"/>
          </a:p>
        </p:txBody>
      </p:sp>
      <p:grpSp>
        <p:nvGrpSpPr>
          <p:cNvPr id="41" name="Group 40">
            <a:extLst>
              <a:ext uri="{FF2B5EF4-FFF2-40B4-BE49-F238E27FC236}">
                <a16:creationId xmlns:a16="http://schemas.microsoft.com/office/drawing/2014/main" id="{966F0AF3-30FD-DDFA-27EA-5D22F3494B9E}"/>
              </a:ext>
            </a:extLst>
          </p:cNvPr>
          <p:cNvGrpSpPr/>
          <p:nvPr/>
        </p:nvGrpSpPr>
        <p:grpSpPr>
          <a:xfrm>
            <a:off x="6616536" y="971702"/>
            <a:ext cx="1760403" cy="3677199"/>
            <a:chOff x="8822047" y="1295603"/>
            <a:chExt cx="2347203" cy="4902932"/>
          </a:xfrm>
        </p:grpSpPr>
        <p:grpSp>
          <p:nvGrpSpPr>
            <p:cNvPr id="39" name="Group 38">
              <a:extLst>
                <a:ext uri="{FF2B5EF4-FFF2-40B4-BE49-F238E27FC236}">
                  <a16:creationId xmlns:a16="http://schemas.microsoft.com/office/drawing/2014/main" id="{3D625931-25B3-A593-A498-EB01E3DB8F19}"/>
                </a:ext>
              </a:extLst>
            </p:cNvPr>
            <p:cNvGrpSpPr/>
            <p:nvPr/>
          </p:nvGrpSpPr>
          <p:grpSpPr>
            <a:xfrm>
              <a:off x="9171216" y="4121448"/>
              <a:ext cx="1544005" cy="2077087"/>
              <a:chOff x="9300208" y="4399913"/>
              <a:chExt cx="1544005" cy="2077087"/>
            </a:xfrm>
          </p:grpSpPr>
          <p:grpSp>
            <p:nvGrpSpPr>
              <p:cNvPr id="38" name="Group 37">
                <a:extLst>
                  <a:ext uri="{FF2B5EF4-FFF2-40B4-BE49-F238E27FC236}">
                    <a16:creationId xmlns:a16="http://schemas.microsoft.com/office/drawing/2014/main" id="{DD6C2AED-B9B3-EFE5-428A-B73DE7E72BD3}"/>
                  </a:ext>
                </a:extLst>
              </p:cNvPr>
              <p:cNvGrpSpPr/>
              <p:nvPr/>
            </p:nvGrpSpPr>
            <p:grpSpPr>
              <a:xfrm>
                <a:off x="9339179" y="4463306"/>
                <a:ext cx="1466061" cy="2013694"/>
                <a:chOff x="9338309" y="4476937"/>
                <a:chExt cx="1466061" cy="2013694"/>
              </a:xfrm>
            </p:grpSpPr>
            <p:pic>
              <p:nvPicPr>
                <p:cNvPr id="20" name="Picture 19">
                  <a:extLst>
                    <a:ext uri="{FF2B5EF4-FFF2-40B4-BE49-F238E27FC236}">
                      <a16:creationId xmlns:a16="http://schemas.microsoft.com/office/drawing/2014/main" id="{55804CDE-A2AB-5E6A-79E0-A8F9A93EC3FE}"/>
                    </a:ext>
                  </a:extLst>
                </p:cNvPr>
                <p:cNvPicPr>
                  <a:picLocks noChangeAspect="1"/>
                </p:cNvPicPr>
                <p:nvPr/>
              </p:nvPicPr>
              <p:blipFill>
                <a:blip r:embed="rId3"/>
                <a:stretch>
                  <a:fillRect/>
                </a:stretch>
              </p:blipFill>
              <p:spPr>
                <a:xfrm>
                  <a:off x="9338309" y="4476937"/>
                  <a:ext cx="1466061" cy="2013694"/>
                </a:xfrm>
                <a:prstGeom prst="rect">
                  <a:avLst/>
                </a:prstGeom>
                <a:ln>
                  <a:solidFill>
                    <a:schemeClr val="accent1"/>
                  </a:solidFill>
                </a:ln>
              </p:spPr>
            </p:pic>
            <p:grpSp>
              <p:nvGrpSpPr>
                <p:cNvPr id="22" name="Group 21">
                  <a:extLst>
                    <a:ext uri="{FF2B5EF4-FFF2-40B4-BE49-F238E27FC236}">
                      <a16:creationId xmlns:a16="http://schemas.microsoft.com/office/drawing/2014/main" id="{FD4EB556-5FA7-5C20-F035-59B3545CFC35}"/>
                    </a:ext>
                  </a:extLst>
                </p:cNvPr>
                <p:cNvGrpSpPr/>
                <p:nvPr/>
              </p:nvGrpSpPr>
              <p:grpSpPr>
                <a:xfrm>
                  <a:off x="9342286" y="4736401"/>
                  <a:ext cx="1462084" cy="1723937"/>
                  <a:chOff x="9437536" y="5849122"/>
                  <a:chExt cx="1462084" cy="1723937"/>
                </a:xfrm>
              </p:grpSpPr>
              <p:pic>
                <p:nvPicPr>
                  <p:cNvPr id="23" name="Picture 22">
                    <a:extLst>
                      <a:ext uri="{FF2B5EF4-FFF2-40B4-BE49-F238E27FC236}">
                        <a16:creationId xmlns:a16="http://schemas.microsoft.com/office/drawing/2014/main" id="{2C185C2A-5E29-4F1F-885E-A7288EA0A2FC}"/>
                      </a:ext>
                    </a:extLst>
                  </p:cNvPr>
                  <p:cNvPicPr>
                    <a:picLocks noChangeAspect="1"/>
                  </p:cNvPicPr>
                  <p:nvPr/>
                </p:nvPicPr>
                <p:blipFill>
                  <a:blip r:embed="rId4"/>
                  <a:stretch>
                    <a:fillRect/>
                  </a:stretch>
                </p:blipFill>
                <p:spPr>
                  <a:xfrm>
                    <a:off x="9680575" y="5849122"/>
                    <a:ext cx="239372" cy="186178"/>
                  </a:xfrm>
                  <a:prstGeom prst="rect">
                    <a:avLst/>
                  </a:prstGeom>
                </p:spPr>
              </p:pic>
              <p:pic>
                <p:nvPicPr>
                  <p:cNvPr id="24" name="Picture 23">
                    <a:extLst>
                      <a:ext uri="{FF2B5EF4-FFF2-40B4-BE49-F238E27FC236}">
                        <a16:creationId xmlns:a16="http://schemas.microsoft.com/office/drawing/2014/main" id="{8D82C611-8FF2-8E68-165E-5A9FD5504FAD}"/>
                      </a:ext>
                    </a:extLst>
                  </p:cNvPr>
                  <p:cNvPicPr>
                    <a:picLocks noChangeAspect="1"/>
                  </p:cNvPicPr>
                  <p:nvPr/>
                </p:nvPicPr>
                <p:blipFill>
                  <a:blip r:embed="rId5"/>
                  <a:stretch>
                    <a:fillRect/>
                  </a:stretch>
                </p:blipFill>
                <p:spPr>
                  <a:xfrm>
                    <a:off x="10645696" y="6282895"/>
                    <a:ext cx="253924" cy="332605"/>
                  </a:xfrm>
                  <a:prstGeom prst="rect">
                    <a:avLst/>
                  </a:prstGeom>
                </p:spPr>
              </p:pic>
              <p:pic>
                <p:nvPicPr>
                  <p:cNvPr id="25" name="Picture 24">
                    <a:extLst>
                      <a:ext uri="{FF2B5EF4-FFF2-40B4-BE49-F238E27FC236}">
                        <a16:creationId xmlns:a16="http://schemas.microsoft.com/office/drawing/2014/main" id="{F59D0140-92EA-1114-5C86-785EDD6AE53B}"/>
                      </a:ext>
                    </a:extLst>
                  </p:cNvPr>
                  <p:cNvPicPr>
                    <a:picLocks noChangeAspect="1"/>
                  </p:cNvPicPr>
                  <p:nvPr/>
                </p:nvPicPr>
                <p:blipFill>
                  <a:blip r:embed="rId6"/>
                  <a:stretch>
                    <a:fillRect/>
                  </a:stretch>
                </p:blipFill>
                <p:spPr>
                  <a:xfrm>
                    <a:off x="10374308" y="5864570"/>
                    <a:ext cx="167333" cy="162552"/>
                  </a:xfrm>
                  <a:prstGeom prst="rect">
                    <a:avLst/>
                  </a:prstGeom>
                </p:spPr>
              </p:pic>
              <p:pic>
                <p:nvPicPr>
                  <p:cNvPr id="26" name="Picture 25">
                    <a:extLst>
                      <a:ext uri="{FF2B5EF4-FFF2-40B4-BE49-F238E27FC236}">
                        <a16:creationId xmlns:a16="http://schemas.microsoft.com/office/drawing/2014/main" id="{3A2CB70B-21A6-F940-2422-DAD733634DAC}"/>
                      </a:ext>
                    </a:extLst>
                  </p:cNvPr>
                  <p:cNvPicPr>
                    <a:picLocks noChangeAspect="1"/>
                  </p:cNvPicPr>
                  <p:nvPr/>
                </p:nvPicPr>
                <p:blipFill>
                  <a:blip r:embed="rId7"/>
                  <a:stretch>
                    <a:fillRect/>
                  </a:stretch>
                </p:blipFill>
                <p:spPr>
                  <a:xfrm>
                    <a:off x="9564116" y="7395733"/>
                    <a:ext cx="419793" cy="177326"/>
                  </a:xfrm>
                  <a:prstGeom prst="rect">
                    <a:avLst/>
                  </a:prstGeom>
                </p:spPr>
              </p:pic>
              <p:pic>
                <p:nvPicPr>
                  <p:cNvPr id="27" name="Picture 26">
                    <a:extLst>
                      <a:ext uri="{FF2B5EF4-FFF2-40B4-BE49-F238E27FC236}">
                        <a16:creationId xmlns:a16="http://schemas.microsoft.com/office/drawing/2014/main" id="{EA7956A9-8F03-3AF2-1137-ED6EABCDA6B6}"/>
                      </a:ext>
                    </a:extLst>
                  </p:cNvPr>
                  <p:cNvPicPr>
                    <a:picLocks noChangeAspect="1"/>
                  </p:cNvPicPr>
                  <p:nvPr/>
                </p:nvPicPr>
                <p:blipFill>
                  <a:blip r:embed="rId8"/>
                  <a:stretch>
                    <a:fillRect/>
                  </a:stretch>
                </p:blipFill>
                <p:spPr>
                  <a:xfrm>
                    <a:off x="9437536" y="6407266"/>
                    <a:ext cx="230914" cy="206284"/>
                  </a:xfrm>
                  <a:prstGeom prst="rect">
                    <a:avLst/>
                  </a:prstGeom>
                </p:spPr>
              </p:pic>
              <p:pic>
                <p:nvPicPr>
                  <p:cNvPr id="28" name="Picture 27">
                    <a:extLst>
                      <a:ext uri="{FF2B5EF4-FFF2-40B4-BE49-F238E27FC236}">
                        <a16:creationId xmlns:a16="http://schemas.microsoft.com/office/drawing/2014/main" id="{439E9458-A2A2-0A3D-E9BD-6825CB011661}"/>
                      </a:ext>
                    </a:extLst>
                  </p:cNvPr>
                  <p:cNvPicPr>
                    <a:picLocks noChangeAspect="1"/>
                  </p:cNvPicPr>
                  <p:nvPr/>
                </p:nvPicPr>
                <p:blipFill>
                  <a:blip r:embed="rId9"/>
                  <a:stretch>
                    <a:fillRect/>
                  </a:stretch>
                </p:blipFill>
                <p:spPr>
                  <a:xfrm>
                    <a:off x="10457974" y="7395733"/>
                    <a:ext cx="304143" cy="175926"/>
                  </a:xfrm>
                  <a:prstGeom prst="rect">
                    <a:avLst/>
                  </a:prstGeom>
                </p:spPr>
              </p:pic>
            </p:grpSp>
          </p:grpSp>
          <p:sp>
            <p:nvSpPr>
              <p:cNvPr id="30" name="TextBox 29">
                <a:extLst>
                  <a:ext uri="{FF2B5EF4-FFF2-40B4-BE49-F238E27FC236}">
                    <a16:creationId xmlns:a16="http://schemas.microsoft.com/office/drawing/2014/main" id="{77E50739-222D-A255-C19A-B37A53AD81FA}"/>
                  </a:ext>
                </a:extLst>
              </p:cNvPr>
              <p:cNvSpPr txBox="1"/>
              <p:nvPr/>
            </p:nvSpPr>
            <p:spPr>
              <a:xfrm>
                <a:off x="9300208" y="4399913"/>
                <a:ext cx="1544005" cy="369332"/>
              </a:xfrm>
              <a:prstGeom prst="rect">
                <a:avLst/>
              </a:prstGeom>
              <a:solidFill>
                <a:schemeClr val="accent1">
                  <a:lumMod val="60000"/>
                  <a:lumOff val="40000"/>
                </a:schemeClr>
              </a:solidFill>
            </p:spPr>
            <p:txBody>
              <a:bodyPr wrap="square" rtlCol="0">
                <a:spAutoFit/>
              </a:bodyPr>
              <a:lstStyle/>
              <a:p>
                <a:pPr algn="ctr"/>
                <a:r>
                  <a:rPr lang="en-GB" sz="1200" b="1" dirty="0">
                    <a:latin typeface="+mj-lt"/>
                    <a:cs typeface="Calibri" panose="020F0502020204030204" pitchFamily="34" charset="0"/>
                  </a:rPr>
                  <a:t>CCI network</a:t>
                </a:r>
              </a:p>
            </p:txBody>
          </p:sp>
        </p:grpSp>
        <p:grpSp>
          <p:nvGrpSpPr>
            <p:cNvPr id="40" name="Group 39">
              <a:extLst>
                <a:ext uri="{FF2B5EF4-FFF2-40B4-BE49-F238E27FC236}">
                  <a16:creationId xmlns:a16="http://schemas.microsoft.com/office/drawing/2014/main" id="{C6E4A8D3-96C5-35BB-9169-16F3A09C9856}"/>
                </a:ext>
              </a:extLst>
            </p:cNvPr>
            <p:cNvGrpSpPr/>
            <p:nvPr/>
          </p:nvGrpSpPr>
          <p:grpSpPr>
            <a:xfrm>
              <a:off x="8822047" y="1295603"/>
              <a:ext cx="2347203" cy="2575816"/>
              <a:chOff x="8822047" y="1295603"/>
              <a:chExt cx="2347203" cy="2575816"/>
            </a:xfrm>
          </p:grpSpPr>
          <p:sp>
            <p:nvSpPr>
              <p:cNvPr id="21" name="TextBox 20">
                <a:extLst>
                  <a:ext uri="{FF2B5EF4-FFF2-40B4-BE49-F238E27FC236}">
                    <a16:creationId xmlns:a16="http://schemas.microsoft.com/office/drawing/2014/main" id="{7BC068A7-4F70-2DA2-CFD9-7AB334CB07C7}"/>
                  </a:ext>
                </a:extLst>
              </p:cNvPr>
              <p:cNvSpPr txBox="1"/>
              <p:nvPr/>
            </p:nvSpPr>
            <p:spPr>
              <a:xfrm>
                <a:off x="8952350" y="1295603"/>
                <a:ext cx="1981738" cy="338555"/>
              </a:xfrm>
              <a:prstGeom prst="rect">
                <a:avLst/>
              </a:prstGeom>
              <a:solidFill>
                <a:schemeClr val="accent1">
                  <a:lumMod val="60000"/>
                  <a:lumOff val="40000"/>
                </a:schemeClr>
              </a:solidFill>
            </p:spPr>
            <p:txBody>
              <a:bodyPr wrap="none" rtlCol="0">
                <a:spAutoFit/>
              </a:bodyPr>
              <a:lstStyle/>
              <a:p>
                <a:pPr algn="ctr"/>
                <a:r>
                  <a:rPr lang="en-GB" sz="1050" b="1" dirty="0">
                    <a:latin typeface="+mj-lt"/>
                  </a:rPr>
                  <a:t>Inferred interactions</a:t>
                </a:r>
              </a:p>
            </p:txBody>
          </p:sp>
          <p:pic>
            <p:nvPicPr>
              <p:cNvPr id="34" name="Picture 33">
                <a:extLst>
                  <a:ext uri="{FF2B5EF4-FFF2-40B4-BE49-F238E27FC236}">
                    <a16:creationId xmlns:a16="http://schemas.microsoft.com/office/drawing/2014/main" id="{4A4D83D8-2EA1-B945-6478-BAB8EB4B9265}"/>
                  </a:ext>
                </a:extLst>
              </p:cNvPr>
              <p:cNvPicPr>
                <a:picLocks noChangeAspect="1"/>
              </p:cNvPicPr>
              <p:nvPr/>
            </p:nvPicPr>
            <p:blipFill>
              <a:blip r:embed="rId10"/>
              <a:stretch>
                <a:fillRect/>
              </a:stretch>
            </p:blipFill>
            <p:spPr>
              <a:xfrm>
                <a:off x="9224571" y="1822303"/>
                <a:ext cx="1557545" cy="1646041"/>
              </a:xfrm>
              <a:prstGeom prst="rect">
                <a:avLst/>
              </a:prstGeom>
              <a:ln>
                <a:solidFill>
                  <a:schemeClr val="accent1"/>
                </a:solidFill>
              </a:ln>
            </p:spPr>
          </p:pic>
          <p:sp>
            <p:nvSpPr>
              <p:cNvPr id="35" name="TextBox 34">
                <a:extLst>
                  <a:ext uri="{FF2B5EF4-FFF2-40B4-BE49-F238E27FC236}">
                    <a16:creationId xmlns:a16="http://schemas.microsoft.com/office/drawing/2014/main" id="{A343AB32-33D5-8179-A128-A30DC789CCCC}"/>
                  </a:ext>
                </a:extLst>
              </p:cNvPr>
              <p:cNvSpPr txBox="1"/>
              <p:nvPr/>
            </p:nvSpPr>
            <p:spPr>
              <a:xfrm>
                <a:off x="8837436" y="3513582"/>
                <a:ext cx="2331814" cy="338555"/>
              </a:xfrm>
              <a:prstGeom prst="rect">
                <a:avLst/>
              </a:prstGeom>
              <a:noFill/>
            </p:spPr>
            <p:txBody>
              <a:bodyPr wrap="square" rtlCol="0">
                <a:spAutoFit/>
              </a:bodyPr>
              <a:lstStyle/>
              <a:p>
                <a:pPr algn="ctr"/>
                <a:r>
                  <a:rPr lang="en-GB" sz="1050" dirty="0">
                    <a:latin typeface="PP Object Sans" panose="00000500000000000000" pitchFamily="2" charset="0"/>
                  </a:rPr>
                  <a:t>Cell group pairs</a:t>
                </a:r>
              </a:p>
            </p:txBody>
          </p:sp>
          <p:sp>
            <p:nvSpPr>
              <p:cNvPr id="36" name="TextBox 35">
                <a:extLst>
                  <a:ext uri="{FF2B5EF4-FFF2-40B4-BE49-F238E27FC236}">
                    <a16:creationId xmlns:a16="http://schemas.microsoft.com/office/drawing/2014/main" id="{0B2E45DB-D21A-4AFB-7465-874F94D3555B}"/>
                  </a:ext>
                </a:extLst>
              </p:cNvPr>
              <p:cNvSpPr txBox="1"/>
              <p:nvPr/>
            </p:nvSpPr>
            <p:spPr>
              <a:xfrm rot="16200000">
                <a:off x="7825418" y="2536234"/>
                <a:ext cx="2331814" cy="338555"/>
              </a:xfrm>
              <a:prstGeom prst="rect">
                <a:avLst/>
              </a:prstGeom>
              <a:noFill/>
            </p:spPr>
            <p:txBody>
              <a:bodyPr wrap="square" rtlCol="0">
                <a:spAutoFit/>
              </a:bodyPr>
              <a:lstStyle/>
              <a:p>
                <a:pPr algn="ctr"/>
                <a:r>
                  <a:rPr lang="en-GB" sz="1050" dirty="0">
                    <a:latin typeface="PP Object Sans" panose="00000500000000000000" pitchFamily="2" charset="0"/>
                  </a:rPr>
                  <a:t>L-R interactions</a:t>
                </a:r>
              </a:p>
            </p:txBody>
          </p:sp>
        </p:grpSp>
      </p:grpSp>
      <p:grpSp>
        <p:nvGrpSpPr>
          <p:cNvPr id="43" name="Group 42">
            <a:extLst>
              <a:ext uri="{FF2B5EF4-FFF2-40B4-BE49-F238E27FC236}">
                <a16:creationId xmlns:a16="http://schemas.microsoft.com/office/drawing/2014/main" id="{5C2C9B3F-3BE4-EC06-B9D2-71963A4221F7}"/>
              </a:ext>
            </a:extLst>
          </p:cNvPr>
          <p:cNvGrpSpPr/>
          <p:nvPr/>
        </p:nvGrpSpPr>
        <p:grpSpPr>
          <a:xfrm>
            <a:off x="2921405" y="994297"/>
            <a:ext cx="2472437" cy="3261646"/>
            <a:chOff x="3895206" y="1325729"/>
            <a:chExt cx="3296583" cy="4348861"/>
          </a:xfrm>
        </p:grpSpPr>
        <p:grpSp>
          <p:nvGrpSpPr>
            <p:cNvPr id="42" name="Group 41">
              <a:extLst>
                <a:ext uri="{FF2B5EF4-FFF2-40B4-BE49-F238E27FC236}">
                  <a16:creationId xmlns:a16="http://schemas.microsoft.com/office/drawing/2014/main" id="{6052434B-535C-C4EE-9FD9-28D47828AA4E}"/>
                </a:ext>
              </a:extLst>
            </p:cNvPr>
            <p:cNvGrpSpPr/>
            <p:nvPr/>
          </p:nvGrpSpPr>
          <p:grpSpPr>
            <a:xfrm>
              <a:off x="3895206" y="1428643"/>
              <a:ext cx="3296583" cy="4245947"/>
              <a:chOff x="3895206" y="1428643"/>
              <a:chExt cx="3296583" cy="4245947"/>
            </a:xfrm>
          </p:grpSpPr>
          <p:grpSp>
            <p:nvGrpSpPr>
              <p:cNvPr id="8" name="Group 7">
                <a:extLst>
                  <a:ext uri="{FF2B5EF4-FFF2-40B4-BE49-F238E27FC236}">
                    <a16:creationId xmlns:a16="http://schemas.microsoft.com/office/drawing/2014/main" id="{F6091C3B-E36F-97FA-4E68-A57986DF2DBA}"/>
                  </a:ext>
                </a:extLst>
              </p:cNvPr>
              <p:cNvGrpSpPr/>
              <p:nvPr/>
            </p:nvGrpSpPr>
            <p:grpSpPr>
              <a:xfrm>
                <a:off x="3895206" y="1428643"/>
                <a:ext cx="3296583" cy="4229547"/>
                <a:chOff x="3990456" y="1499511"/>
                <a:chExt cx="3296583" cy="4229547"/>
              </a:xfrm>
            </p:grpSpPr>
            <p:grpSp>
              <p:nvGrpSpPr>
                <p:cNvPr id="9" name="Group 8">
                  <a:extLst>
                    <a:ext uri="{FF2B5EF4-FFF2-40B4-BE49-F238E27FC236}">
                      <a16:creationId xmlns:a16="http://schemas.microsoft.com/office/drawing/2014/main" id="{9376EA7C-393D-A041-57A1-344D312BA92A}"/>
                    </a:ext>
                  </a:extLst>
                </p:cNvPr>
                <p:cNvGrpSpPr/>
                <p:nvPr/>
              </p:nvGrpSpPr>
              <p:grpSpPr>
                <a:xfrm>
                  <a:off x="3990456" y="1499511"/>
                  <a:ext cx="1747565" cy="2393739"/>
                  <a:chOff x="3990456" y="1499511"/>
                  <a:chExt cx="1747565" cy="2393739"/>
                </a:xfrm>
              </p:grpSpPr>
              <p:pic>
                <p:nvPicPr>
                  <p:cNvPr id="14" name="Picture 13">
                    <a:extLst>
                      <a:ext uri="{FF2B5EF4-FFF2-40B4-BE49-F238E27FC236}">
                        <a16:creationId xmlns:a16="http://schemas.microsoft.com/office/drawing/2014/main" id="{8C926508-771E-3E7A-B279-DDE0F8723D78}"/>
                      </a:ext>
                    </a:extLst>
                  </p:cNvPr>
                  <p:cNvPicPr>
                    <a:picLocks noChangeAspect="1"/>
                  </p:cNvPicPr>
                  <p:nvPr/>
                </p:nvPicPr>
                <p:blipFill>
                  <a:blip r:embed="rId11"/>
                  <a:stretch>
                    <a:fillRect/>
                  </a:stretch>
                </p:blipFill>
                <p:spPr>
                  <a:xfrm>
                    <a:off x="3990456" y="1499511"/>
                    <a:ext cx="1747565" cy="1952270"/>
                  </a:xfrm>
                  <a:prstGeom prst="rect">
                    <a:avLst/>
                  </a:prstGeom>
                </p:spPr>
              </p:pic>
              <p:sp>
                <p:nvSpPr>
                  <p:cNvPr id="17" name="TextBox 16">
                    <a:extLst>
                      <a:ext uri="{FF2B5EF4-FFF2-40B4-BE49-F238E27FC236}">
                        <a16:creationId xmlns:a16="http://schemas.microsoft.com/office/drawing/2014/main" id="{615337EF-742B-66C2-B7BB-4C21995CDD08}"/>
                      </a:ext>
                    </a:extLst>
                  </p:cNvPr>
                  <p:cNvSpPr txBox="1"/>
                  <p:nvPr/>
                </p:nvSpPr>
                <p:spPr>
                  <a:xfrm>
                    <a:off x="4675629" y="3554695"/>
                    <a:ext cx="350952" cy="338555"/>
                  </a:xfrm>
                  <a:prstGeom prst="rect">
                    <a:avLst/>
                  </a:prstGeom>
                  <a:noFill/>
                </p:spPr>
                <p:txBody>
                  <a:bodyPr wrap="none" rtlCol="0">
                    <a:spAutoFit/>
                  </a:bodyPr>
                  <a:lstStyle/>
                  <a:p>
                    <a:r>
                      <a:rPr lang="en-GB" sz="1050" dirty="0"/>
                      <a:t>+</a:t>
                    </a:r>
                  </a:p>
                </p:txBody>
              </p:sp>
            </p:grpSp>
            <p:sp>
              <p:nvSpPr>
                <p:cNvPr id="13" name="Rectangle 12">
                  <a:extLst>
                    <a:ext uri="{FF2B5EF4-FFF2-40B4-BE49-F238E27FC236}">
                      <a16:creationId xmlns:a16="http://schemas.microsoft.com/office/drawing/2014/main" id="{D6CB998D-85BC-B89D-CC48-53E8C64DBA24}"/>
                    </a:ext>
                  </a:extLst>
                </p:cNvPr>
                <p:cNvSpPr/>
                <p:nvPr/>
              </p:nvSpPr>
              <p:spPr>
                <a:xfrm>
                  <a:off x="4163791" y="4129274"/>
                  <a:ext cx="1375684" cy="306467"/>
                </a:xfrm>
                <a:prstGeom prst="rect">
                  <a:avLst/>
                </a:prstGeom>
                <a:solidFill>
                  <a:srgbClr val="89D0EE"/>
                </a:solidFill>
                <a:ln>
                  <a:solidFill>
                    <a:srgbClr val="89D0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rPr>
                    <a:t>L-R database</a:t>
                  </a:r>
                </a:p>
              </p:txBody>
            </p:sp>
            <p:pic>
              <p:nvPicPr>
                <p:cNvPr id="11" name="Picture 10">
                  <a:extLst>
                    <a:ext uri="{FF2B5EF4-FFF2-40B4-BE49-F238E27FC236}">
                      <a16:creationId xmlns:a16="http://schemas.microsoft.com/office/drawing/2014/main" id="{672C6494-5318-455E-B7F2-A38348EAF40E}"/>
                    </a:ext>
                  </a:extLst>
                </p:cNvPr>
                <p:cNvPicPr>
                  <a:picLocks noChangeAspect="1"/>
                </p:cNvPicPr>
                <p:nvPr/>
              </p:nvPicPr>
              <p:blipFill>
                <a:blip r:embed="rId12"/>
                <a:srcRect b="31567"/>
                <a:stretch>
                  <a:fillRect/>
                </a:stretch>
              </p:blipFill>
              <p:spPr>
                <a:xfrm>
                  <a:off x="5539475" y="4753025"/>
                  <a:ext cx="1747564" cy="976033"/>
                </a:xfrm>
                <a:prstGeom prst="rect">
                  <a:avLst/>
                </a:prstGeom>
              </p:spPr>
            </p:pic>
          </p:grpSp>
          <p:pic>
            <p:nvPicPr>
              <p:cNvPr id="3074" name="Picture 2" descr="Database icon - Download on Iconfinder on Iconfinder">
                <a:extLst>
                  <a:ext uri="{FF2B5EF4-FFF2-40B4-BE49-F238E27FC236}">
                    <a16:creationId xmlns:a16="http://schemas.microsoft.com/office/drawing/2014/main" id="{06A6F633-5D72-C562-54D5-AB93FC0B5B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83166" y="4556036"/>
                <a:ext cx="1118554" cy="1118554"/>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590A9676-B14C-7AF3-6778-84F820B30820}"/>
                </a:ext>
              </a:extLst>
            </p:cNvPr>
            <p:cNvSpPr/>
            <p:nvPr/>
          </p:nvSpPr>
          <p:spPr>
            <a:xfrm>
              <a:off x="3895206" y="1325729"/>
              <a:ext cx="1747564" cy="462461"/>
            </a:xfrm>
            <a:prstGeom prst="rect">
              <a:avLst/>
            </a:prstGeom>
            <a:solidFill>
              <a:srgbClr val="89D0EE"/>
            </a:solidFill>
            <a:ln>
              <a:solidFill>
                <a:srgbClr val="89D0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latin typeface="PP Object Sans" panose="00000500000000000000" pitchFamily="2" charset="0"/>
                </a:rPr>
                <a:t>Transcriptomics data</a:t>
              </a:r>
            </a:p>
          </p:txBody>
        </p:sp>
      </p:grpSp>
      <p:grpSp>
        <p:nvGrpSpPr>
          <p:cNvPr id="46" name="Group 45">
            <a:extLst>
              <a:ext uri="{FF2B5EF4-FFF2-40B4-BE49-F238E27FC236}">
                <a16:creationId xmlns:a16="http://schemas.microsoft.com/office/drawing/2014/main" id="{9245C2EA-9264-115A-C91F-9F181D7E4036}"/>
              </a:ext>
            </a:extLst>
          </p:cNvPr>
          <p:cNvGrpSpPr/>
          <p:nvPr/>
        </p:nvGrpSpPr>
        <p:grpSpPr>
          <a:xfrm>
            <a:off x="4468761" y="967231"/>
            <a:ext cx="2047001" cy="1968968"/>
            <a:chOff x="6005662" y="1289642"/>
            <a:chExt cx="2729334" cy="2625290"/>
          </a:xfrm>
        </p:grpSpPr>
        <p:grpSp>
          <p:nvGrpSpPr>
            <p:cNvPr id="7" name="Group 6">
              <a:extLst>
                <a:ext uri="{FF2B5EF4-FFF2-40B4-BE49-F238E27FC236}">
                  <a16:creationId xmlns:a16="http://schemas.microsoft.com/office/drawing/2014/main" id="{16B13819-C5C6-A044-611E-EB3197FB4244}"/>
                </a:ext>
              </a:extLst>
            </p:cNvPr>
            <p:cNvGrpSpPr/>
            <p:nvPr/>
          </p:nvGrpSpPr>
          <p:grpSpPr>
            <a:xfrm>
              <a:off x="6005662" y="2662669"/>
              <a:ext cx="2729334" cy="1252263"/>
              <a:chOff x="6100912" y="2733537"/>
              <a:chExt cx="2729334" cy="1252263"/>
            </a:xfrm>
          </p:grpSpPr>
          <p:sp>
            <p:nvSpPr>
              <p:cNvPr id="18" name="Arrow: Right 17">
                <a:extLst>
                  <a:ext uri="{FF2B5EF4-FFF2-40B4-BE49-F238E27FC236}">
                    <a16:creationId xmlns:a16="http://schemas.microsoft.com/office/drawing/2014/main" id="{0186E88A-89B8-D925-B2E0-E3F3F18A607D}"/>
                  </a:ext>
                </a:extLst>
              </p:cNvPr>
              <p:cNvSpPr/>
              <p:nvPr/>
            </p:nvSpPr>
            <p:spPr>
              <a:xfrm>
                <a:off x="6393285" y="3633802"/>
                <a:ext cx="2161697" cy="351998"/>
              </a:xfrm>
              <a:prstGeom prst="rightArrow">
                <a:avLst/>
              </a:prstGeom>
              <a:solidFill>
                <a:schemeClr val="accent1">
                  <a:lumMod val="40000"/>
                  <a:lumOff val="60000"/>
                </a:schemeClr>
              </a:solidFill>
              <a:ln>
                <a:solidFill>
                  <a:schemeClr val="accent1">
                    <a:lumMod val="5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sz="1050" dirty="0"/>
              </a:p>
            </p:txBody>
          </p:sp>
          <p:sp>
            <p:nvSpPr>
              <p:cNvPr id="19" name="TextBox 18">
                <a:extLst>
                  <a:ext uri="{FF2B5EF4-FFF2-40B4-BE49-F238E27FC236}">
                    <a16:creationId xmlns:a16="http://schemas.microsoft.com/office/drawing/2014/main" id="{6575A6F8-6936-FAFB-75B6-8BBFA036F345}"/>
                  </a:ext>
                </a:extLst>
              </p:cNvPr>
              <p:cNvSpPr txBox="1"/>
              <p:nvPr/>
            </p:nvSpPr>
            <p:spPr>
              <a:xfrm>
                <a:off x="6100912" y="2733537"/>
                <a:ext cx="2729334" cy="861775"/>
              </a:xfrm>
              <a:prstGeom prst="rect">
                <a:avLst/>
              </a:prstGeom>
              <a:noFill/>
            </p:spPr>
            <p:txBody>
              <a:bodyPr wrap="square" rtlCol="0">
                <a:spAutoFit/>
              </a:bodyPr>
              <a:lstStyle/>
              <a:p>
                <a:pPr algn="ctr"/>
                <a:r>
                  <a:rPr lang="en-GB" sz="1200" b="1" dirty="0">
                    <a:latin typeface="+mn-lt"/>
                  </a:rPr>
                  <a:t>Score </a:t>
                </a:r>
                <a:r>
                  <a:rPr lang="en-GB" sz="1200" b="1" dirty="0">
                    <a:solidFill>
                      <a:srgbClr val="C00000"/>
                    </a:solidFill>
                    <a:latin typeface="+mn-lt"/>
                  </a:rPr>
                  <a:t>LR interactions </a:t>
                </a:r>
                <a:r>
                  <a:rPr lang="en-GB" sz="1200" b="1" dirty="0">
                    <a:latin typeface="+mn-lt"/>
                  </a:rPr>
                  <a:t>over </a:t>
                </a:r>
                <a:r>
                  <a:rPr lang="en-GB" sz="1200" b="1" dirty="0">
                    <a:solidFill>
                      <a:schemeClr val="accent5"/>
                    </a:solidFill>
                    <a:latin typeface="+mn-lt"/>
                  </a:rPr>
                  <a:t>pairs of cell groups</a:t>
                </a:r>
              </a:p>
              <a:p>
                <a:pPr algn="ctr"/>
                <a:r>
                  <a:rPr lang="en-GB" sz="1200" b="1" dirty="0">
                    <a:latin typeface="+mn-lt"/>
                  </a:rPr>
                  <a:t>(method)</a:t>
                </a:r>
              </a:p>
            </p:txBody>
          </p:sp>
        </p:grpSp>
        <p:pic>
          <p:nvPicPr>
            <p:cNvPr id="45" name="Picture 44">
              <a:extLst>
                <a:ext uri="{FF2B5EF4-FFF2-40B4-BE49-F238E27FC236}">
                  <a16:creationId xmlns:a16="http://schemas.microsoft.com/office/drawing/2014/main" id="{05918009-57AF-5157-E714-FF94D98DC228}"/>
                </a:ext>
              </a:extLst>
            </p:cNvPr>
            <p:cNvPicPr>
              <a:picLocks noChangeAspect="1"/>
            </p:cNvPicPr>
            <p:nvPr/>
          </p:nvPicPr>
          <p:blipFill>
            <a:blip r:embed="rId14"/>
            <a:stretch>
              <a:fillRect/>
            </a:stretch>
          </p:blipFill>
          <p:spPr>
            <a:xfrm>
              <a:off x="6400259" y="1289642"/>
              <a:ext cx="1774315" cy="1170165"/>
            </a:xfrm>
            <a:prstGeom prst="rect">
              <a:avLst/>
            </a:prstGeom>
            <a:noFill/>
            <a:ln>
              <a:solidFill>
                <a:schemeClr val="bg1"/>
              </a:solidFill>
            </a:ln>
          </p:spPr>
        </p:pic>
      </p:grpSp>
      <p:grpSp>
        <p:nvGrpSpPr>
          <p:cNvPr id="50" name="Group 49">
            <a:extLst>
              <a:ext uri="{FF2B5EF4-FFF2-40B4-BE49-F238E27FC236}">
                <a16:creationId xmlns:a16="http://schemas.microsoft.com/office/drawing/2014/main" id="{F8A0146B-266A-FFC8-ECBF-3ECAA89E43BE}"/>
              </a:ext>
            </a:extLst>
          </p:cNvPr>
          <p:cNvGrpSpPr/>
          <p:nvPr/>
        </p:nvGrpSpPr>
        <p:grpSpPr>
          <a:xfrm>
            <a:off x="1535413" y="3584685"/>
            <a:ext cx="1337984" cy="1444516"/>
            <a:chOff x="1085553" y="4733596"/>
            <a:chExt cx="1783978" cy="1926021"/>
          </a:xfrm>
        </p:grpSpPr>
        <p:pic>
          <p:nvPicPr>
            <p:cNvPr id="48" name="Picture 47">
              <a:extLst>
                <a:ext uri="{FF2B5EF4-FFF2-40B4-BE49-F238E27FC236}">
                  <a16:creationId xmlns:a16="http://schemas.microsoft.com/office/drawing/2014/main" id="{EA5E0FE1-128D-2435-8028-5085D86C7B14}"/>
                </a:ext>
              </a:extLst>
            </p:cNvPr>
            <p:cNvPicPr>
              <a:picLocks noChangeAspect="1"/>
            </p:cNvPicPr>
            <p:nvPr/>
          </p:nvPicPr>
          <p:blipFill>
            <a:blip r:embed="rId15"/>
            <a:stretch>
              <a:fillRect/>
            </a:stretch>
          </p:blipFill>
          <p:spPr>
            <a:xfrm>
              <a:off x="1085553" y="5208733"/>
              <a:ext cx="1783978" cy="1450884"/>
            </a:xfrm>
            <a:prstGeom prst="rect">
              <a:avLst/>
            </a:prstGeom>
            <a:ln w="38100">
              <a:solidFill>
                <a:schemeClr val="tx1">
                  <a:lumMod val="85000"/>
                  <a:lumOff val="15000"/>
                </a:schemeClr>
              </a:solidFill>
            </a:ln>
            <a:effectLst>
              <a:outerShdw blurRad="292100" dist="139700" dir="2700000" algn="tl" rotWithShape="0">
                <a:srgbClr val="333333">
                  <a:alpha val="65000"/>
                </a:srgbClr>
              </a:outerShdw>
            </a:effectLst>
          </p:spPr>
        </p:pic>
        <p:sp>
          <p:nvSpPr>
            <p:cNvPr id="49" name="Rectangle 48">
              <a:extLst>
                <a:ext uri="{FF2B5EF4-FFF2-40B4-BE49-F238E27FC236}">
                  <a16:creationId xmlns:a16="http://schemas.microsoft.com/office/drawing/2014/main" id="{DB8361F7-109A-3658-1B76-924FB35C6F92}"/>
                </a:ext>
              </a:extLst>
            </p:cNvPr>
            <p:cNvSpPr/>
            <p:nvPr/>
          </p:nvSpPr>
          <p:spPr>
            <a:xfrm>
              <a:off x="1085553" y="4733596"/>
              <a:ext cx="1783978" cy="381717"/>
            </a:xfrm>
            <a:prstGeom prst="rect">
              <a:avLst/>
            </a:prstGeom>
            <a:solidFill>
              <a:srgbClr val="89D0EE"/>
            </a:solidFill>
            <a:ln>
              <a:solidFill>
                <a:srgbClr val="89D0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dirty="0">
                  <a:solidFill>
                    <a:schemeClr val="tx1"/>
                  </a:solidFill>
                  <a:latin typeface="PP Object Sans" panose="00000500000000000000" pitchFamily="2" charset="0"/>
                </a:rPr>
                <a:t>Spatial data</a:t>
              </a:r>
            </a:p>
          </p:txBody>
        </p:sp>
      </p:grpSp>
      <p:grpSp>
        <p:nvGrpSpPr>
          <p:cNvPr id="54" name="Group 53">
            <a:extLst>
              <a:ext uri="{FF2B5EF4-FFF2-40B4-BE49-F238E27FC236}">
                <a16:creationId xmlns:a16="http://schemas.microsoft.com/office/drawing/2014/main" id="{7C3FF4DA-E565-632F-D7C8-356BC33C74C4}"/>
              </a:ext>
            </a:extLst>
          </p:cNvPr>
          <p:cNvGrpSpPr/>
          <p:nvPr/>
        </p:nvGrpSpPr>
        <p:grpSpPr>
          <a:xfrm>
            <a:off x="3176083" y="4464790"/>
            <a:ext cx="3133231" cy="646875"/>
            <a:chOff x="4234777" y="5953055"/>
            <a:chExt cx="4177641" cy="862500"/>
          </a:xfrm>
        </p:grpSpPr>
        <p:sp>
          <p:nvSpPr>
            <p:cNvPr id="51" name="Arrow: Right 50">
              <a:extLst>
                <a:ext uri="{FF2B5EF4-FFF2-40B4-BE49-F238E27FC236}">
                  <a16:creationId xmlns:a16="http://schemas.microsoft.com/office/drawing/2014/main" id="{C143D226-AF9F-31A4-72CE-3A38874B8EEF}"/>
                </a:ext>
              </a:extLst>
            </p:cNvPr>
            <p:cNvSpPr/>
            <p:nvPr/>
          </p:nvSpPr>
          <p:spPr>
            <a:xfrm>
              <a:off x="4234777" y="6198535"/>
              <a:ext cx="4177641" cy="351998"/>
            </a:xfrm>
            <a:prstGeom prst="rightArrow">
              <a:avLst/>
            </a:prstGeom>
            <a:solidFill>
              <a:schemeClr val="accent3">
                <a:lumMod val="40000"/>
                <a:lumOff val="60000"/>
              </a:schemeClr>
            </a:solidFill>
            <a:ln>
              <a:solidFill>
                <a:schemeClr val="accent1">
                  <a:lumMod val="5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sz="1050" dirty="0"/>
            </a:p>
          </p:txBody>
        </p:sp>
        <p:sp>
          <p:nvSpPr>
            <p:cNvPr id="52" name="TextBox 51">
              <a:extLst>
                <a:ext uri="{FF2B5EF4-FFF2-40B4-BE49-F238E27FC236}">
                  <a16:creationId xmlns:a16="http://schemas.microsoft.com/office/drawing/2014/main" id="{06300706-152C-6B2A-29CF-DA42A490FC11}"/>
                </a:ext>
              </a:extLst>
            </p:cNvPr>
            <p:cNvSpPr txBox="1"/>
            <p:nvPr/>
          </p:nvSpPr>
          <p:spPr>
            <a:xfrm>
              <a:off x="4826996" y="5953055"/>
              <a:ext cx="3051900" cy="338555"/>
            </a:xfrm>
            <a:prstGeom prst="rect">
              <a:avLst/>
            </a:prstGeom>
            <a:noFill/>
          </p:spPr>
          <p:txBody>
            <a:bodyPr wrap="square" rtlCol="0">
              <a:spAutoFit/>
            </a:bodyPr>
            <a:lstStyle/>
            <a:p>
              <a:pPr algn="ctr"/>
              <a:r>
                <a:rPr lang="en-GB" sz="1050" dirty="0">
                  <a:latin typeface="+mn-lt"/>
                </a:rPr>
                <a:t>1. Filter out distant interactions </a:t>
              </a:r>
            </a:p>
          </p:txBody>
        </p:sp>
        <p:sp>
          <p:nvSpPr>
            <p:cNvPr id="53" name="TextBox 52">
              <a:extLst>
                <a:ext uri="{FF2B5EF4-FFF2-40B4-BE49-F238E27FC236}">
                  <a16:creationId xmlns:a16="http://schemas.microsoft.com/office/drawing/2014/main" id="{E86A8031-6728-AE02-0B3E-31E380D85A6D}"/>
                </a:ext>
              </a:extLst>
            </p:cNvPr>
            <p:cNvSpPr txBox="1"/>
            <p:nvPr/>
          </p:nvSpPr>
          <p:spPr>
            <a:xfrm>
              <a:off x="4953340" y="6477000"/>
              <a:ext cx="2729334" cy="338555"/>
            </a:xfrm>
            <a:prstGeom prst="rect">
              <a:avLst/>
            </a:prstGeom>
            <a:noFill/>
          </p:spPr>
          <p:txBody>
            <a:bodyPr wrap="square" rtlCol="0">
              <a:spAutoFit/>
            </a:bodyPr>
            <a:lstStyle/>
            <a:p>
              <a:pPr algn="ctr"/>
              <a:r>
                <a:rPr lang="en-GB" sz="1050" dirty="0">
                  <a:latin typeface="+mj-lt"/>
                </a:rPr>
                <a:t>2. Scale scores by distance </a:t>
              </a:r>
            </a:p>
          </p:txBody>
        </p:sp>
      </p:grpSp>
    </p:spTree>
    <p:extLst>
      <p:ext uri="{BB962C8B-B14F-4D97-AF65-F5344CB8AC3E}">
        <p14:creationId xmlns:p14="http://schemas.microsoft.com/office/powerpoint/2010/main" val="148473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5E91-B6A4-61C1-41BD-0EEE7CB0FE14}"/>
              </a:ext>
            </a:extLst>
          </p:cNvPr>
          <p:cNvSpPr>
            <a:spLocks noGrp="1"/>
          </p:cNvSpPr>
          <p:nvPr>
            <p:ph type="title"/>
          </p:nvPr>
        </p:nvSpPr>
        <p:spPr>
          <a:xfrm>
            <a:off x="718713" y="277984"/>
            <a:ext cx="8015400" cy="685800"/>
          </a:xfrm>
        </p:spPr>
        <p:txBody>
          <a:bodyPr/>
          <a:lstStyle/>
          <a:p>
            <a:pPr algn="l"/>
            <a:r>
              <a:rPr lang="en-GB" sz="2400" dirty="0">
                <a:solidFill>
                  <a:schemeClr val="accent5"/>
                </a:solidFill>
              </a:rPr>
              <a:t>Interpretation of CCI output</a:t>
            </a:r>
          </a:p>
        </p:txBody>
      </p:sp>
      <p:sp>
        <p:nvSpPr>
          <p:cNvPr id="3" name="Text Placeholder 2">
            <a:extLst>
              <a:ext uri="{FF2B5EF4-FFF2-40B4-BE49-F238E27FC236}">
                <a16:creationId xmlns:a16="http://schemas.microsoft.com/office/drawing/2014/main" id="{681EECD0-5956-AA77-9A8A-DC898671301D}"/>
              </a:ext>
            </a:extLst>
          </p:cNvPr>
          <p:cNvSpPr>
            <a:spLocks noGrp="1"/>
          </p:cNvSpPr>
          <p:nvPr>
            <p:ph type="body" idx="1"/>
          </p:nvPr>
        </p:nvSpPr>
        <p:spPr>
          <a:xfrm>
            <a:off x="584200" y="872374"/>
            <a:ext cx="7047923" cy="3090900"/>
          </a:xfrm>
        </p:spPr>
        <p:txBody>
          <a:bodyPr/>
          <a:lstStyle/>
          <a:p>
            <a:pPr>
              <a:buFont typeface="+mj-lt"/>
              <a:buAutoNum type="arabicPeriod"/>
            </a:pPr>
            <a:r>
              <a:rPr lang="en-GB" sz="1400" dirty="0">
                <a:solidFill>
                  <a:schemeClr val="tx1"/>
                </a:solidFill>
              </a:rPr>
              <a:t>Visualise networks (total/by signalling pathway/by specific interaction).</a:t>
            </a:r>
          </a:p>
          <a:p>
            <a:pPr>
              <a:buFont typeface="+mj-lt"/>
              <a:buAutoNum type="arabicPeriod"/>
            </a:pPr>
            <a:r>
              <a:rPr lang="en-GB" sz="1400" dirty="0">
                <a:solidFill>
                  <a:schemeClr val="tx1"/>
                </a:solidFill>
              </a:rPr>
              <a:t>Identify communication patterns.</a:t>
            </a:r>
          </a:p>
          <a:p>
            <a:pPr>
              <a:buFont typeface="+mj-lt"/>
              <a:buAutoNum type="arabicPeriod"/>
            </a:pPr>
            <a:r>
              <a:rPr lang="en-GB" sz="1400" dirty="0">
                <a:solidFill>
                  <a:schemeClr val="tx1"/>
                </a:solidFill>
              </a:rPr>
              <a:t>Identify signalling roles.</a:t>
            </a:r>
          </a:p>
        </p:txBody>
      </p:sp>
      <p:sp>
        <p:nvSpPr>
          <p:cNvPr id="4" name="Slide Number Placeholder 3">
            <a:extLst>
              <a:ext uri="{FF2B5EF4-FFF2-40B4-BE49-F238E27FC236}">
                <a16:creationId xmlns:a16="http://schemas.microsoft.com/office/drawing/2014/main" id="{163784F7-C6D9-2999-6788-65E9F94341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BD5F7CE3-BA73-A79B-6285-E36305F34B6B}"/>
              </a:ext>
            </a:extLst>
          </p:cNvPr>
          <p:cNvPicPr>
            <a:picLocks noChangeAspect="1"/>
          </p:cNvPicPr>
          <p:nvPr/>
        </p:nvPicPr>
        <p:blipFill>
          <a:blip r:embed="rId2"/>
          <a:stretch>
            <a:fillRect/>
          </a:stretch>
        </p:blipFill>
        <p:spPr>
          <a:xfrm>
            <a:off x="1763575" y="3277068"/>
            <a:ext cx="2371024" cy="1580682"/>
          </a:xfrm>
          <a:prstGeom prst="rect">
            <a:avLst/>
          </a:prstGeom>
          <a:ln>
            <a:solidFill>
              <a:srgbClr val="7030A0"/>
            </a:solidFill>
          </a:ln>
        </p:spPr>
      </p:pic>
      <p:pic>
        <p:nvPicPr>
          <p:cNvPr id="12" name="Picture 11">
            <a:extLst>
              <a:ext uri="{FF2B5EF4-FFF2-40B4-BE49-F238E27FC236}">
                <a16:creationId xmlns:a16="http://schemas.microsoft.com/office/drawing/2014/main" id="{22C05309-0897-6799-F26E-D6ED40DCAD25}"/>
              </a:ext>
            </a:extLst>
          </p:cNvPr>
          <p:cNvPicPr>
            <a:picLocks noChangeAspect="1"/>
          </p:cNvPicPr>
          <p:nvPr/>
        </p:nvPicPr>
        <p:blipFill>
          <a:blip r:embed="rId3"/>
          <a:stretch>
            <a:fillRect/>
          </a:stretch>
        </p:blipFill>
        <p:spPr>
          <a:xfrm>
            <a:off x="5009403" y="1920593"/>
            <a:ext cx="3417626" cy="2748395"/>
          </a:xfrm>
          <a:prstGeom prst="rect">
            <a:avLst/>
          </a:prstGeom>
          <a:ln>
            <a:solidFill>
              <a:srgbClr val="7030A0"/>
            </a:solidFill>
          </a:ln>
        </p:spPr>
      </p:pic>
      <p:pic>
        <p:nvPicPr>
          <p:cNvPr id="14" name="Picture 13">
            <a:extLst>
              <a:ext uri="{FF2B5EF4-FFF2-40B4-BE49-F238E27FC236}">
                <a16:creationId xmlns:a16="http://schemas.microsoft.com/office/drawing/2014/main" id="{F6D04934-CAF0-AC54-E564-900B80FC7959}"/>
              </a:ext>
            </a:extLst>
          </p:cNvPr>
          <p:cNvPicPr>
            <a:picLocks noChangeAspect="1"/>
          </p:cNvPicPr>
          <p:nvPr/>
        </p:nvPicPr>
        <p:blipFill>
          <a:blip r:embed="rId4"/>
          <a:stretch>
            <a:fillRect/>
          </a:stretch>
        </p:blipFill>
        <p:spPr>
          <a:xfrm>
            <a:off x="1126962" y="1920593"/>
            <a:ext cx="3599451" cy="1302314"/>
          </a:xfrm>
          <a:prstGeom prst="rect">
            <a:avLst/>
          </a:prstGeom>
          <a:ln>
            <a:solidFill>
              <a:srgbClr val="7030A0"/>
            </a:solidFill>
          </a:ln>
        </p:spPr>
      </p:pic>
      <p:sp>
        <p:nvSpPr>
          <p:cNvPr id="16" name="TextBox 15">
            <a:extLst>
              <a:ext uri="{FF2B5EF4-FFF2-40B4-BE49-F238E27FC236}">
                <a16:creationId xmlns:a16="http://schemas.microsoft.com/office/drawing/2014/main" id="{BDCA84D9-C851-CA9F-94C2-C46608C3494E}"/>
              </a:ext>
            </a:extLst>
          </p:cNvPr>
          <p:cNvSpPr txBox="1"/>
          <p:nvPr/>
        </p:nvSpPr>
        <p:spPr>
          <a:xfrm>
            <a:off x="96978" y="3471793"/>
            <a:ext cx="1414899" cy="938719"/>
          </a:xfrm>
          <a:prstGeom prst="rect">
            <a:avLst/>
          </a:prstGeom>
          <a:solidFill>
            <a:schemeClr val="bg1"/>
          </a:solidFill>
        </p:spPr>
        <p:txBody>
          <a:bodyPr wrap="square">
            <a:spAutoFit/>
          </a:bodyPr>
          <a:lstStyle/>
          <a:p>
            <a:r>
              <a:rPr lang="en-GB" sz="1100" b="0" i="0" dirty="0">
                <a:solidFill>
                  <a:srgbClr val="222222"/>
                </a:solidFill>
                <a:effectLst/>
                <a:latin typeface="-apple-system"/>
              </a:rPr>
              <a:t>Jin, S. </a:t>
            </a:r>
            <a:r>
              <a:rPr lang="en-GB" sz="1100" b="0" i="1" dirty="0">
                <a:solidFill>
                  <a:srgbClr val="222222"/>
                </a:solidFill>
                <a:effectLst/>
                <a:latin typeface="-apple-system"/>
              </a:rPr>
              <a:t>et al.</a:t>
            </a:r>
            <a:r>
              <a:rPr lang="en-GB" sz="1100" b="0" i="0" dirty="0">
                <a:solidFill>
                  <a:srgbClr val="222222"/>
                </a:solidFill>
                <a:effectLst/>
                <a:latin typeface="-apple-system"/>
              </a:rPr>
              <a:t> Inference and analysis of cell-cell communication using </a:t>
            </a:r>
            <a:r>
              <a:rPr lang="en-GB" sz="1100" b="0" i="0" dirty="0" err="1">
                <a:solidFill>
                  <a:srgbClr val="222222"/>
                </a:solidFill>
                <a:effectLst/>
                <a:latin typeface="-apple-system"/>
              </a:rPr>
              <a:t>CellChat</a:t>
            </a:r>
            <a:r>
              <a:rPr lang="en-GB" sz="1100" b="0" i="0" dirty="0">
                <a:solidFill>
                  <a:srgbClr val="222222"/>
                </a:solidFill>
                <a:effectLst/>
                <a:latin typeface="-apple-system"/>
              </a:rPr>
              <a:t>. </a:t>
            </a:r>
            <a:r>
              <a:rPr lang="en-GB" sz="1100" b="0" i="1" dirty="0">
                <a:solidFill>
                  <a:srgbClr val="222222"/>
                </a:solidFill>
                <a:effectLst/>
                <a:latin typeface="-apple-system"/>
              </a:rPr>
              <a:t>Nat Commun</a:t>
            </a:r>
            <a:r>
              <a:rPr lang="en-GB" sz="1100" b="0" i="0" dirty="0">
                <a:solidFill>
                  <a:srgbClr val="222222"/>
                </a:solidFill>
                <a:effectLst/>
                <a:latin typeface="-apple-system"/>
              </a:rPr>
              <a:t>, (2021).</a:t>
            </a:r>
            <a:endParaRPr lang="en-GB" sz="1100" dirty="0"/>
          </a:p>
        </p:txBody>
      </p:sp>
    </p:spTree>
    <p:extLst>
      <p:ext uri="{BB962C8B-B14F-4D97-AF65-F5344CB8AC3E}">
        <p14:creationId xmlns:p14="http://schemas.microsoft.com/office/powerpoint/2010/main" val="374399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3CB884-BB4D-A473-8503-869D218C4694}"/>
              </a:ext>
            </a:extLst>
          </p:cNvPr>
          <p:cNvSpPr>
            <a:spLocks noGrp="1"/>
          </p:cNvSpPr>
          <p:nvPr>
            <p:ph type="body" idx="1"/>
          </p:nvPr>
        </p:nvSpPr>
        <p:spPr>
          <a:xfrm>
            <a:off x="1351829" y="155920"/>
            <a:ext cx="6658361" cy="405298"/>
          </a:xfrm>
        </p:spPr>
        <p:txBody>
          <a:bodyPr/>
          <a:lstStyle/>
          <a:p>
            <a:pPr marL="114297" indent="0" algn="ctr">
              <a:buNone/>
            </a:pPr>
            <a:r>
              <a:rPr lang="en-GB" sz="1500" b="1" dirty="0">
                <a:solidFill>
                  <a:schemeClr val="tx1"/>
                </a:solidFill>
              </a:rPr>
              <a:t>Variety of inference methods</a:t>
            </a:r>
          </a:p>
        </p:txBody>
      </p:sp>
      <p:sp>
        <p:nvSpPr>
          <p:cNvPr id="4" name="Slide Number Placeholder 3">
            <a:extLst>
              <a:ext uri="{FF2B5EF4-FFF2-40B4-BE49-F238E27FC236}">
                <a16:creationId xmlns:a16="http://schemas.microsoft.com/office/drawing/2014/main" id="{40BC28BF-DF72-988C-5D72-1860BE1D98CD}"/>
              </a:ext>
            </a:extLst>
          </p:cNvPr>
          <p:cNvSpPr>
            <a:spLocks noGrp="1"/>
          </p:cNvSpPr>
          <p:nvPr>
            <p:ph type="sldNum" idx="12"/>
          </p:nvPr>
        </p:nvSpPr>
        <p:spPr/>
        <p:txBody>
          <a:bodyPr/>
          <a:lstStyle/>
          <a:p>
            <a:fld id="{00000000-1234-1234-1234-123412341234}" type="slidenum">
              <a:rPr lang="en" smtClean="0"/>
              <a:pPr/>
              <a:t>27</a:t>
            </a:fld>
            <a:endParaRPr lang="en"/>
          </a:p>
        </p:txBody>
      </p:sp>
      <p:sp>
        <p:nvSpPr>
          <p:cNvPr id="15" name="TextBox 14">
            <a:extLst>
              <a:ext uri="{FF2B5EF4-FFF2-40B4-BE49-F238E27FC236}">
                <a16:creationId xmlns:a16="http://schemas.microsoft.com/office/drawing/2014/main" id="{194600BF-FB58-AE6C-18E3-3EF5E8E41FAE}"/>
              </a:ext>
            </a:extLst>
          </p:cNvPr>
          <p:cNvSpPr txBox="1"/>
          <p:nvPr/>
        </p:nvSpPr>
        <p:spPr>
          <a:xfrm>
            <a:off x="2760346" y="4653316"/>
            <a:ext cx="5986463" cy="415498"/>
          </a:xfrm>
          <a:prstGeom prst="rect">
            <a:avLst/>
          </a:prstGeom>
          <a:solidFill>
            <a:schemeClr val="tx2"/>
          </a:solidFill>
          <a:ln w="6350">
            <a:solidFill>
              <a:schemeClr val="tx1"/>
            </a:solidFill>
            <a:prstDash val="solid"/>
          </a:ln>
        </p:spPr>
        <p:txBody>
          <a:bodyPr wrap="square" rtlCol="0">
            <a:spAutoFit/>
          </a:bodyPr>
          <a:lstStyle/>
          <a:p>
            <a:r>
              <a:rPr lang="en-GB" sz="1050" dirty="0" err="1">
                <a:solidFill>
                  <a:srgbClr val="222222"/>
                </a:solidFill>
                <a:latin typeface="-apple-system"/>
              </a:rPr>
              <a:t>Armingol</a:t>
            </a:r>
            <a:r>
              <a:rPr lang="en-GB" sz="1050" dirty="0">
                <a:solidFill>
                  <a:srgbClr val="222222"/>
                </a:solidFill>
                <a:latin typeface="-apple-system"/>
              </a:rPr>
              <a:t>, E., </a:t>
            </a:r>
            <a:r>
              <a:rPr lang="en-GB" sz="1050" dirty="0" err="1">
                <a:solidFill>
                  <a:srgbClr val="222222"/>
                </a:solidFill>
                <a:latin typeface="-apple-system"/>
              </a:rPr>
              <a:t>Baghdassarian</a:t>
            </a:r>
            <a:r>
              <a:rPr lang="en-GB" sz="1050" dirty="0">
                <a:solidFill>
                  <a:srgbClr val="222222"/>
                </a:solidFill>
                <a:latin typeface="-apple-system"/>
              </a:rPr>
              <a:t>, H.M. &amp; Lewis, N.E. The diversification of methods for studying cell–cell interactions and communication. </a:t>
            </a:r>
            <a:r>
              <a:rPr lang="en-GB" sz="1050" i="1" dirty="0">
                <a:solidFill>
                  <a:srgbClr val="222222"/>
                </a:solidFill>
                <a:latin typeface="-apple-system"/>
              </a:rPr>
              <a:t>Nat Rev Genet</a:t>
            </a:r>
            <a:r>
              <a:rPr lang="en-GB" sz="1050" dirty="0">
                <a:solidFill>
                  <a:srgbClr val="222222"/>
                </a:solidFill>
                <a:latin typeface="-apple-system"/>
              </a:rPr>
              <a:t> </a:t>
            </a:r>
            <a:r>
              <a:rPr lang="en-GB" sz="1050" b="1" dirty="0">
                <a:solidFill>
                  <a:srgbClr val="222222"/>
                </a:solidFill>
                <a:latin typeface="-apple-system"/>
              </a:rPr>
              <a:t>25</a:t>
            </a:r>
            <a:r>
              <a:rPr lang="en-GB" sz="1050" dirty="0">
                <a:solidFill>
                  <a:srgbClr val="222222"/>
                </a:solidFill>
                <a:latin typeface="-apple-system"/>
              </a:rPr>
              <a:t>, 381–400 (2024)</a:t>
            </a:r>
          </a:p>
        </p:txBody>
      </p:sp>
      <p:pic>
        <p:nvPicPr>
          <p:cNvPr id="5" name="Picture 4">
            <a:extLst>
              <a:ext uri="{FF2B5EF4-FFF2-40B4-BE49-F238E27FC236}">
                <a16:creationId xmlns:a16="http://schemas.microsoft.com/office/drawing/2014/main" id="{50A02278-5C98-1782-4D61-D026966FB3AE}"/>
              </a:ext>
            </a:extLst>
          </p:cNvPr>
          <p:cNvPicPr>
            <a:picLocks noChangeAspect="1"/>
          </p:cNvPicPr>
          <p:nvPr/>
        </p:nvPicPr>
        <p:blipFill>
          <a:blip r:embed="rId2"/>
          <a:stretch>
            <a:fillRect/>
          </a:stretch>
        </p:blipFill>
        <p:spPr>
          <a:xfrm>
            <a:off x="2329400" y="561218"/>
            <a:ext cx="4233995" cy="3913158"/>
          </a:xfrm>
          <a:prstGeom prst="rect">
            <a:avLst/>
          </a:prstGeom>
        </p:spPr>
      </p:pic>
      <p:grpSp>
        <p:nvGrpSpPr>
          <p:cNvPr id="16" name="Group 15">
            <a:extLst>
              <a:ext uri="{FF2B5EF4-FFF2-40B4-BE49-F238E27FC236}">
                <a16:creationId xmlns:a16="http://schemas.microsoft.com/office/drawing/2014/main" id="{91F1EBFF-D784-E822-E112-E3A3A8C4E103}"/>
              </a:ext>
            </a:extLst>
          </p:cNvPr>
          <p:cNvGrpSpPr/>
          <p:nvPr/>
        </p:nvGrpSpPr>
        <p:grpSpPr>
          <a:xfrm>
            <a:off x="5218320" y="2620846"/>
            <a:ext cx="2704988" cy="787691"/>
            <a:chOff x="6971395" y="3659188"/>
            <a:chExt cx="3606650" cy="1050255"/>
          </a:xfrm>
        </p:grpSpPr>
        <p:sp>
          <p:nvSpPr>
            <p:cNvPr id="7" name="Rectangle 6">
              <a:extLst>
                <a:ext uri="{FF2B5EF4-FFF2-40B4-BE49-F238E27FC236}">
                  <a16:creationId xmlns:a16="http://schemas.microsoft.com/office/drawing/2014/main" id="{F51B0A5C-CC79-21C9-EB44-BB09B40AC176}"/>
                </a:ext>
              </a:extLst>
            </p:cNvPr>
            <p:cNvSpPr/>
            <p:nvPr/>
          </p:nvSpPr>
          <p:spPr>
            <a:xfrm>
              <a:off x="6971395" y="4528468"/>
              <a:ext cx="378619" cy="180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 name="Straight Arrow Connector 8">
              <a:extLst>
                <a:ext uri="{FF2B5EF4-FFF2-40B4-BE49-F238E27FC236}">
                  <a16:creationId xmlns:a16="http://schemas.microsoft.com/office/drawing/2014/main" id="{AC3F8975-93D5-24B8-5E25-EC1986242E17}"/>
                </a:ext>
              </a:extLst>
            </p:cNvPr>
            <p:cNvCxnSpPr>
              <a:cxnSpLocks/>
            </p:cNvCxnSpPr>
            <p:nvPr/>
          </p:nvCxnSpPr>
          <p:spPr>
            <a:xfrm flipH="1">
              <a:off x="7350014" y="3929980"/>
              <a:ext cx="2418667" cy="68897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7D03B5-AA9B-1D1F-F3AD-0DDFF5F828BD}"/>
                </a:ext>
              </a:extLst>
            </p:cNvPr>
            <p:cNvSpPr txBox="1"/>
            <p:nvPr/>
          </p:nvSpPr>
          <p:spPr>
            <a:xfrm>
              <a:off x="9707721" y="3659188"/>
              <a:ext cx="870324" cy="338555"/>
            </a:xfrm>
            <a:prstGeom prst="rect">
              <a:avLst/>
            </a:prstGeom>
            <a:noFill/>
          </p:spPr>
          <p:txBody>
            <a:bodyPr wrap="none" rtlCol="0">
              <a:spAutoFit/>
            </a:bodyPr>
            <a:lstStyle/>
            <a:p>
              <a:r>
                <a:rPr lang="en-GB" sz="1050" dirty="0"/>
                <a:t>LIANA+</a:t>
              </a:r>
            </a:p>
          </p:txBody>
        </p:sp>
      </p:grpSp>
    </p:spTree>
    <p:extLst>
      <p:ext uri="{BB962C8B-B14F-4D97-AF65-F5344CB8AC3E}">
        <p14:creationId xmlns:p14="http://schemas.microsoft.com/office/powerpoint/2010/main" val="775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A323-A017-9C46-A81A-ACB6E23443D3}"/>
              </a:ext>
            </a:extLst>
          </p:cNvPr>
          <p:cNvSpPr>
            <a:spLocks noGrp="1"/>
          </p:cNvSpPr>
          <p:nvPr>
            <p:ph type="title"/>
          </p:nvPr>
        </p:nvSpPr>
        <p:spPr>
          <a:xfrm>
            <a:off x="549709" y="393070"/>
            <a:ext cx="7814973" cy="572700"/>
          </a:xfrm>
        </p:spPr>
        <p:txBody>
          <a:bodyPr/>
          <a:lstStyle/>
          <a:p>
            <a:r>
              <a:rPr lang="en-GB" sz="2400" dirty="0">
                <a:solidFill>
                  <a:schemeClr val="accent5"/>
                </a:solidFill>
              </a:rPr>
              <a:t>Main CCC inference challenges</a:t>
            </a:r>
          </a:p>
        </p:txBody>
      </p:sp>
      <p:sp>
        <p:nvSpPr>
          <p:cNvPr id="3" name="Text Placeholder 2">
            <a:extLst>
              <a:ext uri="{FF2B5EF4-FFF2-40B4-BE49-F238E27FC236}">
                <a16:creationId xmlns:a16="http://schemas.microsoft.com/office/drawing/2014/main" id="{8B9CF161-6044-F090-FF9B-FCE41BB977AD}"/>
              </a:ext>
            </a:extLst>
          </p:cNvPr>
          <p:cNvSpPr>
            <a:spLocks noGrp="1"/>
          </p:cNvSpPr>
          <p:nvPr>
            <p:ph type="body" idx="1"/>
          </p:nvPr>
        </p:nvSpPr>
        <p:spPr>
          <a:xfrm>
            <a:off x="644610" y="1132271"/>
            <a:ext cx="8102198" cy="3416400"/>
          </a:xfrm>
        </p:spPr>
        <p:txBody>
          <a:bodyPr/>
          <a:lstStyle/>
          <a:p>
            <a:pPr>
              <a:buFont typeface="Wingdings" panose="05000000000000000000" pitchFamily="2" charset="2"/>
              <a:buChar char="q"/>
            </a:pPr>
            <a:r>
              <a:rPr lang="en-GB" sz="1600" dirty="0">
                <a:solidFill>
                  <a:schemeClr val="tx1"/>
                </a:solidFill>
              </a:rPr>
              <a:t>High false-positive discovery rates </a:t>
            </a:r>
          </a:p>
          <a:p>
            <a:pPr lvl="1">
              <a:buFont typeface="Wingdings" panose="05000000000000000000" pitchFamily="2" charset="2"/>
              <a:buChar char="Ø"/>
            </a:pPr>
            <a:r>
              <a:rPr lang="en-GB" sz="1200" dirty="0">
                <a:solidFill>
                  <a:schemeClr val="tx1"/>
                </a:solidFill>
              </a:rPr>
              <a:t>Approach: add distant constraints from spatially-resolved data, consensus of different methods </a:t>
            </a:r>
          </a:p>
          <a:p>
            <a:pPr>
              <a:buFont typeface="Wingdings" panose="05000000000000000000" pitchFamily="2" charset="2"/>
              <a:buChar char="q"/>
            </a:pPr>
            <a:endParaRPr lang="en-GB" sz="1600" dirty="0">
              <a:solidFill>
                <a:schemeClr val="tx1"/>
              </a:solidFill>
            </a:endParaRPr>
          </a:p>
          <a:p>
            <a:pPr>
              <a:buFont typeface="Wingdings" panose="05000000000000000000" pitchFamily="2" charset="2"/>
              <a:buChar char="q"/>
            </a:pPr>
            <a:r>
              <a:rPr lang="en-GB" sz="1600" dirty="0">
                <a:solidFill>
                  <a:schemeClr val="tx1"/>
                </a:solidFill>
              </a:rPr>
              <a:t>Low consensus over different methods and resources</a:t>
            </a:r>
          </a:p>
          <a:p>
            <a:pPr>
              <a:buFont typeface="Wingdings" panose="05000000000000000000" pitchFamily="2" charset="2"/>
              <a:buChar char="q"/>
            </a:pPr>
            <a:endParaRPr lang="en-GB" sz="1600" dirty="0">
              <a:solidFill>
                <a:schemeClr val="tx1"/>
              </a:solidFill>
            </a:endParaRPr>
          </a:p>
          <a:p>
            <a:pPr>
              <a:buFont typeface="Wingdings" panose="05000000000000000000" pitchFamily="2" charset="2"/>
              <a:buChar char="q"/>
            </a:pPr>
            <a:r>
              <a:rPr lang="en-GB" sz="1600" dirty="0">
                <a:solidFill>
                  <a:schemeClr val="tx1"/>
                </a:solidFill>
              </a:rPr>
              <a:t>Difficult to validate the results (no ground truth available)</a:t>
            </a:r>
          </a:p>
          <a:p>
            <a:pPr lvl="1">
              <a:buFont typeface="Wingdings" panose="05000000000000000000" pitchFamily="2" charset="2"/>
              <a:buChar char="Ø"/>
            </a:pPr>
            <a:r>
              <a:rPr lang="en-GB" sz="1200" dirty="0">
                <a:solidFill>
                  <a:schemeClr val="tx1"/>
                </a:solidFill>
              </a:rPr>
              <a:t>Approach: Leverage the downstream signalling and compare with data</a:t>
            </a:r>
          </a:p>
          <a:p>
            <a:pPr lvl="1">
              <a:buFont typeface="Wingdings" panose="05000000000000000000" pitchFamily="2" charset="2"/>
              <a:buChar char="q"/>
            </a:pPr>
            <a:endParaRPr lang="en-GB" sz="1200" dirty="0">
              <a:solidFill>
                <a:schemeClr val="tx1"/>
              </a:solidFill>
            </a:endParaRPr>
          </a:p>
          <a:p>
            <a:pPr>
              <a:buFont typeface="Wingdings" panose="05000000000000000000" pitchFamily="2" charset="2"/>
              <a:buChar char="q"/>
            </a:pPr>
            <a:r>
              <a:rPr lang="en-GB" sz="1600" dirty="0">
                <a:solidFill>
                  <a:schemeClr val="tx1"/>
                </a:solidFill>
              </a:rPr>
              <a:t>Difficult to distinguish simple co-expression and actual CCC events</a:t>
            </a:r>
          </a:p>
        </p:txBody>
      </p:sp>
      <p:sp>
        <p:nvSpPr>
          <p:cNvPr id="4" name="Slide Number Placeholder 3">
            <a:extLst>
              <a:ext uri="{FF2B5EF4-FFF2-40B4-BE49-F238E27FC236}">
                <a16:creationId xmlns:a16="http://schemas.microsoft.com/office/drawing/2014/main" id="{9DB054E2-A0AD-E00B-4878-93ABA3E4DD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875614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B6549C-929C-4F6A-B112-86E0CCB2BD5E}"/>
              </a:ext>
            </a:extLst>
          </p:cNvPr>
          <p:cNvSpPr>
            <a:spLocks noGrp="1"/>
          </p:cNvSpPr>
          <p:nvPr>
            <p:ph type="ctrTitle"/>
          </p:nvPr>
        </p:nvSpPr>
        <p:spPr>
          <a:xfrm>
            <a:off x="414528" y="467051"/>
            <a:ext cx="8668239" cy="1055053"/>
          </a:xfrm>
        </p:spPr>
        <p:txBody>
          <a:bodyPr lIns="68580" tIns="34290" rIns="68580" bIns="34290" anchor="t" anchorCtr="0"/>
          <a:lstStyle/>
          <a:p>
            <a:pPr>
              <a:lnSpc>
                <a:spcPct val="100000"/>
              </a:lnSpc>
              <a:spcBef>
                <a:spcPts val="0"/>
              </a:spcBef>
            </a:pPr>
            <a:r>
              <a:rPr lang="en" b="1" dirty="0">
                <a:latin typeface="PP Object Sans"/>
              </a:rPr>
              <a:t>Thank you</a:t>
            </a:r>
          </a:p>
          <a:p>
            <a:endParaRPr lang="es-ES" b="1" dirty="0"/>
          </a:p>
        </p:txBody>
      </p:sp>
      <p:sp>
        <p:nvSpPr>
          <p:cNvPr id="3" name="ZoneTexte 2">
            <a:extLst>
              <a:ext uri="{FF2B5EF4-FFF2-40B4-BE49-F238E27FC236}">
                <a16:creationId xmlns:a16="http://schemas.microsoft.com/office/drawing/2014/main" id="{B9D78494-517E-4A12-AF52-40A81E8DB478}"/>
              </a:ext>
            </a:extLst>
          </p:cNvPr>
          <p:cNvSpPr txBox="1"/>
          <p:nvPr/>
        </p:nvSpPr>
        <p:spPr>
          <a:xfrm>
            <a:off x="412750" y="2266951"/>
            <a:ext cx="3758859" cy="145424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endParaRPr lang="fr-FR" sz="1500" dirty="0">
              <a:solidFill>
                <a:schemeClr val="bg1"/>
              </a:solidFill>
              <a:latin typeface="PP Object Sans"/>
            </a:endParaRPr>
          </a:p>
          <a:p>
            <a:r>
              <a:rPr lang="fr-FR" sz="1500" i="1" dirty="0" err="1">
                <a:solidFill>
                  <a:schemeClr val="tx2">
                    <a:lumMod val="20000"/>
                    <a:lumOff val="80000"/>
                  </a:schemeClr>
                </a:solidFill>
                <a:latin typeface="PP Object Sans"/>
              </a:rPr>
              <a:t>Y.Lim</a:t>
            </a:r>
            <a:endParaRPr lang="fr-FR" sz="1500" dirty="0">
              <a:solidFill>
                <a:schemeClr val="tx2">
                  <a:lumMod val="20000"/>
                  <a:lumOff val="80000"/>
                </a:schemeClr>
              </a:solidFill>
              <a:latin typeface="PP Object Sans"/>
            </a:endParaRPr>
          </a:p>
          <a:p>
            <a:endParaRPr lang="fr-FR" sz="1500" i="1" dirty="0">
              <a:solidFill>
                <a:schemeClr val="tx2">
                  <a:lumMod val="20000"/>
                  <a:lumOff val="80000"/>
                </a:schemeClr>
              </a:solidFill>
              <a:latin typeface="PP Object Sans"/>
            </a:endParaRPr>
          </a:p>
          <a:p>
            <a:r>
              <a:rPr lang="fr-FR" sz="1500" dirty="0">
                <a:solidFill>
                  <a:schemeClr val="accent1"/>
                </a:solidFill>
                <a:latin typeface="PP Object Sans"/>
              </a:rPr>
              <a:t>Rare Cancers </a:t>
            </a:r>
            <a:r>
              <a:rPr lang="fr-FR" sz="1500" dirty="0" err="1">
                <a:solidFill>
                  <a:schemeClr val="accent1"/>
                </a:solidFill>
                <a:latin typeface="PP Object Sans"/>
              </a:rPr>
              <a:t>Genomics</a:t>
            </a:r>
            <a:r>
              <a:rPr lang="fr-FR" sz="1500" dirty="0">
                <a:solidFill>
                  <a:schemeClr val="accent1"/>
                </a:solidFill>
                <a:latin typeface="PP Object Sans"/>
              </a:rPr>
              <a:t> Team</a:t>
            </a:r>
          </a:p>
          <a:p>
            <a:endParaRPr lang="fr-FR" sz="1500" dirty="0">
              <a:solidFill>
                <a:schemeClr val="bg1"/>
              </a:solidFill>
              <a:latin typeface="PP Object Sans"/>
            </a:endParaRPr>
          </a:p>
          <a:p>
            <a:r>
              <a:rPr lang="fr-FR" sz="1500" dirty="0" err="1">
                <a:solidFill>
                  <a:schemeClr val="bg1"/>
                </a:solidFill>
                <a:latin typeface="PP Object Sans"/>
              </a:rPr>
              <a:t>November</a:t>
            </a:r>
            <a:r>
              <a:rPr lang="fr-FR" sz="1500" dirty="0">
                <a:solidFill>
                  <a:schemeClr val="bg1"/>
                </a:solidFill>
                <a:latin typeface="PP Object Sans"/>
              </a:rPr>
              <a:t> 25th 2025</a:t>
            </a:r>
          </a:p>
        </p:txBody>
      </p:sp>
      <p:pic>
        <p:nvPicPr>
          <p:cNvPr id="5" name="Image 5">
            <a:extLst>
              <a:ext uri="{FF2B5EF4-FFF2-40B4-BE49-F238E27FC236}">
                <a16:creationId xmlns:a16="http://schemas.microsoft.com/office/drawing/2014/main" id="{4B043338-AABE-4E58-95C4-A2FC5CC754A6}"/>
              </a:ext>
            </a:extLst>
          </p:cNvPr>
          <p:cNvPicPr>
            <a:picLocks noChangeAspect="1"/>
          </p:cNvPicPr>
          <p:nvPr/>
        </p:nvPicPr>
        <p:blipFill>
          <a:blip r:embed="rId2"/>
          <a:stretch>
            <a:fillRect/>
          </a:stretch>
        </p:blipFill>
        <p:spPr>
          <a:xfrm>
            <a:off x="1655180" y="3460107"/>
            <a:ext cx="1746331" cy="1746331"/>
          </a:xfrm>
          <a:prstGeom prst="rect">
            <a:avLst/>
          </a:prstGeom>
        </p:spPr>
      </p:pic>
    </p:spTree>
    <p:extLst>
      <p:ext uri="{BB962C8B-B14F-4D97-AF65-F5344CB8AC3E}">
        <p14:creationId xmlns:p14="http://schemas.microsoft.com/office/powerpoint/2010/main" val="3908623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BD8AE-999A-04BD-885E-B3E2E16BB6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879C6D-9119-4CB0-D683-444015544FAA}"/>
              </a:ext>
            </a:extLst>
          </p:cNvPr>
          <p:cNvSpPr>
            <a:spLocks noGrp="1"/>
          </p:cNvSpPr>
          <p:nvPr>
            <p:ph type="title"/>
          </p:nvPr>
        </p:nvSpPr>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Resources</a:t>
            </a:r>
            <a:endParaRPr lang="en-GB" i="1" dirty="0"/>
          </a:p>
        </p:txBody>
      </p:sp>
      <p:sp>
        <p:nvSpPr>
          <p:cNvPr id="7" name="Text Placeholder 6">
            <a:extLst>
              <a:ext uri="{FF2B5EF4-FFF2-40B4-BE49-F238E27FC236}">
                <a16:creationId xmlns:a16="http://schemas.microsoft.com/office/drawing/2014/main" id="{95BAD238-8722-8716-E710-A657ACABB1B6}"/>
              </a:ext>
            </a:extLst>
          </p:cNvPr>
          <p:cNvSpPr txBox="1">
            <a:spLocks noGrp="1"/>
          </p:cNvSpPr>
          <p:nvPr>
            <p:ph type="body" idx="1"/>
          </p:nvPr>
        </p:nvSpPr>
        <p:spPr>
          <a:xfrm>
            <a:off x="446566" y="1152525"/>
            <a:ext cx="8386283" cy="3234701"/>
          </a:xfrm>
          <a:prstGeom prst="rect">
            <a:avLst/>
          </a:prstGeom>
          <a:solidFill>
            <a:schemeClr val="accent2">
              <a:lumMod val="10000"/>
              <a:lumOff val="90000"/>
            </a:schemeClr>
          </a:solidFill>
          <a:ln>
            <a:solidFill>
              <a:schemeClr val="tx1"/>
            </a:solidFill>
          </a:ln>
        </p:spPr>
        <p:txBody>
          <a:bodyPr wrap="square" rtlCol="0">
            <a:spAutoFit/>
          </a:bodyPr>
          <a:lstStyle/>
          <a:p>
            <a:pPr marL="114300" indent="0">
              <a:buNone/>
            </a:pPr>
            <a:r>
              <a:rPr lang="en-GB" u="sng" dirty="0">
                <a:solidFill>
                  <a:schemeClr val="tx1"/>
                </a:solidFill>
              </a:rPr>
              <a:t>Resources: </a:t>
            </a:r>
          </a:p>
          <a:p>
            <a:pPr marL="742950" lvl="1" indent="-285750">
              <a:buFont typeface="Wingdings" panose="05000000000000000000" pitchFamily="2" charset="2"/>
              <a:buChar char="Ø"/>
            </a:pPr>
            <a:r>
              <a:rPr lang="en-GB" dirty="0">
                <a:solidFill>
                  <a:schemeClr val="tx1"/>
                </a:solidFill>
              </a:rPr>
              <a:t>Yue L. et al. A guidebook of spatial transcriptomic technologies, data resources and analysis approaches. (2023),</a:t>
            </a:r>
          </a:p>
          <a:p>
            <a:pPr marL="742950" lvl="1" indent="-285750">
              <a:buFont typeface="Wingdings" panose="05000000000000000000" pitchFamily="2" charset="2"/>
              <a:buChar char="Ø"/>
            </a:pPr>
            <a:r>
              <a:rPr lang="en-GB" dirty="0">
                <a:solidFill>
                  <a:schemeClr val="tx1"/>
                </a:solidFill>
              </a:rPr>
              <a:t>SIB (Swiss Institute of Bioinformatics) course on YouTube </a:t>
            </a:r>
            <a:r>
              <a:rPr lang="en-GB" dirty="0"/>
              <a:t>(</a:t>
            </a:r>
            <a:r>
              <a:rPr lang="en-GB" dirty="0">
                <a:hlinkClick r:id="rId3"/>
              </a:rPr>
              <a:t>Spatial Transcriptomics Technologies - January 2025 (1 of 9)</a:t>
            </a:r>
            <a:r>
              <a:rPr lang="en-GB" dirty="0"/>
              <a:t>), </a:t>
            </a:r>
          </a:p>
          <a:p>
            <a:pPr marL="742950" lvl="1" indent="-285750">
              <a:buFont typeface="Wingdings" panose="05000000000000000000" pitchFamily="2" charset="2"/>
              <a:buChar char="Ø"/>
            </a:pPr>
            <a:r>
              <a:rPr lang="en-GB" dirty="0">
                <a:solidFill>
                  <a:schemeClr val="tx1"/>
                </a:solidFill>
              </a:rPr>
              <a:t>For practical details: </a:t>
            </a:r>
            <a:r>
              <a:rPr lang="en-GB" dirty="0"/>
              <a:t>	</a:t>
            </a:r>
          </a:p>
          <a:p>
            <a:pPr marL="1058400" lvl="4" indent="-285750">
              <a:lnSpc>
                <a:spcPct val="100000"/>
              </a:lnSpc>
              <a:spcBef>
                <a:spcPts val="600"/>
              </a:spcBef>
              <a:buFont typeface="Wingdings" panose="05000000000000000000" pitchFamily="2" charset="2"/>
              <a:buChar char="§"/>
            </a:pPr>
            <a:r>
              <a:rPr lang="en-GB" dirty="0" err="1">
                <a:solidFill>
                  <a:schemeClr val="tx1"/>
                </a:solidFill>
              </a:rPr>
              <a:t>sc</a:t>
            </a:r>
            <a:r>
              <a:rPr lang="en-GB" dirty="0">
                <a:solidFill>
                  <a:schemeClr val="tx1"/>
                </a:solidFill>
              </a:rPr>
              <a:t>-best-practices project </a:t>
            </a:r>
            <a:r>
              <a:rPr lang="en-GB" dirty="0"/>
              <a:t>(</a:t>
            </a:r>
            <a:r>
              <a:rPr lang="en-GB" dirty="0">
                <a:hlinkClick r:id="rId4"/>
              </a:rPr>
              <a:t>26. Single-cell data resolved in space </a:t>
            </a:r>
            <a:r>
              <a:rPr lang="en-GB" dirty="0"/>
              <a:t>)</a:t>
            </a:r>
          </a:p>
          <a:p>
            <a:pPr marL="1058400" lvl="4" indent="-285750">
              <a:lnSpc>
                <a:spcPct val="100000"/>
              </a:lnSpc>
              <a:spcBef>
                <a:spcPts val="600"/>
              </a:spcBef>
              <a:buFont typeface="Wingdings" panose="05000000000000000000" pitchFamily="2" charset="2"/>
              <a:buChar char="§"/>
            </a:pPr>
            <a:r>
              <a:rPr lang="en-GB" dirty="0" err="1">
                <a:solidFill>
                  <a:schemeClr val="tx1"/>
                </a:solidFill>
              </a:rPr>
              <a:t>Squidpy</a:t>
            </a:r>
            <a:r>
              <a:rPr lang="en-GB" dirty="0">
                <a:solidFill>
                  <a:schemeClr val="tx1"/>
                </a:solidFill>
              </a:rPr>
              <a:t> tutorial (python) </a:t>
            </a:r>
            <a:r>
              <a:rPr lang="en-GB" dirty="0"/>
              <a:t>(</a:t>
            </a:r>
            <a:r>
              <a:rPr lang="en-GB" dirty="0" err="1">
                <a:hlinkClick r:id="rId5"/>
              </a:rPr>
              <a:t>Analyze</a:t>
            </a:r>
            <a:r>
              <a:rPr lang="en-GB" dirty="0">
                <a:hlinkClick r:id="rId5"/>
              </a:rPr>
              <a:t> </a:t>
            </a:r>
            <a:r>
              <a:rPr lang="en-GB" dirty="0" err="1">
                <a:hlinkClick r:id="rId5"/>
              </a:rPr>
              <a:t>Visium</a:t>
            </a:r>
            <a:r>
              <a:rPr lang="en-GB" dirty="0">
                <a:hlinkClick r:id="rId5"/>
              </a:rPr>
              <a:t> H&amp;E data — </a:t>
            </a:r>
            <a:r>
              <a:rPr lang="en-GB" dirty="0" err="1">
                <a:hlinkClick r:id="rId5"/>
              </a:rPr>
              <a:t>squidpy</a:t>
            </a:r>
            <a:r>
              <a:rPr lang="en-GB" dirty="0">
                <a:hlinkClick r:id="rId5"/>
              </a:rPr>
              <a:t> documentation</a:t>
            </a:r>
            <a:r>
              <a:rPr lang="en-GB" dirty="0"/>
              <a:t>)</a:t>
            </a:r>
          </a:p>
          <a:p>
            <a:pPr marL="1058400" lvl="4" indent="-285750">
              <a:lnSpc>
                <a:spcPct val="100000"/>
              </a:lnSpc>
              <a:spcBef>
                <a:spcPts val="600"/>
              </a:spcBef>
              <a:buFont typeface="Wingdings" panose="05000000000000000000" pitchFamily="2" charset="2"/>
              <a:buChar char="§"/>
            </a:pPr>
            <a:r>
              <a:rPr lang="en-GB" dirty="0">
                <a:solidFill>
                  <a:schemeClr val="tx1"/>
                </a:solidFill>
              </a:rPr>
              <a:t>Seurat tutorial (R) </a:t>
            </a:r>
            <a:r>
              <a:rPr lang="en-GB" dirty="0"/>
              <a:t>(</a:t>
            </a:r>
            <a:r>
              <a:rPr lang="en-GB" dirty="0">
                <a:hlinkClick r:id="rId6"/>
              </a:rPr>
              <a:t>Analysis, visualization, and integration of spatial datasets with Seurat</a:t>
            </a:r>
            <a:r>
              <a:rPr lang="en-GB" dirty="0"/>
              <a:t>)</a:t>
            </a:r>
          </a:p>
        </p:txBody>
      </p:sp>
    </p:spTree>
    <p:extLst>
      <p:ext uri="{BB962C8B-B14F-4D97-AF65-F5344CB8AC3E}">
        <p14:creationId xmlns:p14="http://schemas.microsoft.com/office/powerpoint/2010/main" val="348526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08446-C561-2218-7B66-B92069B701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166E55-B69C-C5AA-AD33-FCD4A5224492}"/>
              </a:ext>
            </a:extLst>
          </p:cNvPr>
          <p:cNvSpPr>
            <a:spLocks noGrp="1"/>
          </p:cNvSpPr>
          <p:nvPr>
            <p:ph type="title"/>
          </p:nvPr>
        </p:nvSpPr>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Outline</a:t>
            </a:r>
            <a:endParaRPr lang="en-GB" i="1" dirty="0"/>
          </a:p>
        </p:txBody>
      </p:sp>
      <p:sp>
        <p:nvSpPr>
          <p:cNvPr id="4" name="Text Placeholder 3">
            <a:extLst>
              <a:ext uri="{FF2B5EF4-FFF2-40B4-BE49-F238E27FC236}">
                <a16:creationId xmlns:a16="http://schemas.microsoft.com/office/drawing/2014/main" id="{B56F2789-0455-8B05-80BB-811EEB5E0599}"/>
              </a:ext>
            </a:extLst>
          </p:cNvPr>
          <p:cNvSpPr>
            <a:spLocks noGrp="1"/>
          </p:cNvSpPr>
          <p:nvPr>
            <p:ph type="body" idx="1"/>
          </p:nvPr>
        </p:nvSpPr>
        <p:spPr>
          <a:xfrm>
            <a:off x="506433" y="1211742"/>
            <a:ext cx="8520600" cy="3416400"/>
          </a:xfrm>
        </p:spPr>
        <p:txBody>
          <a:bodyPr/>
          <a:lstStyle/>
          <a:p>
            <a:pPr>
              <a:buAutoNum type="arabicPeriod"/>
            </a:pPr>
            <a:r>
              <a:rPr lang="en-GB" dirty="0">
                <a:solidFill>
                  <a:schemeClr val="tx1"/>
                </a:solidFill>
              </a:rPr>
              <a:t>Spatial transcriptomic technologies (principle, resolution, applications)</a:t>
            </a:r>
          </a:p>
          <a:p>
            <a:pPr lvl="1">
              <a:lnSpc>
                <a:spcPct val="100000"/>
              </a:lnSpc>
              <a:spcBef>
                <a:spcPts val="600"/>
              </a:spcBef>
            </a:pPr>
            <a:r>
              <a:rPr lang="en-GB" dirty="0">
                <a:solidFill>
                  <a:schemeClr val="tx1"/>
                </a:solidFill>
              </a:rPr>
              <a:t>Image-based methods </a:t>
            </a:r>
          </a:p>
          <a:p>
            <a:pPr lvl="1">
              <a:lnSpc>
                <a:spcPct val="100000"/>
              </a:lnSpc>
              <a:spcBef>
                <a:spcPts val="600"/>
              </a:spcBef>
            </a:pPr>
            <a:r>
              <a:rPr lang="en-GB" dirty="0">
                <a:solidFill>
                  <a:schemeClr val="tx1"/>
                </a:solidFill>
              </a:rPr>
              <a:t>Sequencing-based methods</a:t>
            </a:r>
          </a:p>
          <a:p>
            <a:pPr>
              <a:lnSpc>
                <a:spcPct val="100000"/>
              </a:lnSpc>
              <a:spcBef>
                <a:spcPts val="600"/>
              </a:spcBef>
              <a:buFont typeface="+mj-lt"/>
              <a:buAutoNum type="arabicPeriod"/>
            </a:pPr>
            <a:r>
              <a:rPr lang="en-GB" dirty="0">
                <a:solidFill>
                  <a:schemeClr val="tx1"/>
                </a:solidFill>
              </a:rPr>
              <a:t>Spatial data analysis (for sequencing-based data)</a:t>
            </a:r>
          </a:p>
          <a:p>
            <a:pPr lvl="1">
              <a:lnSpc>
                <a:spcPct val="100000"/>
              </a:lnSpc>
              <a:spcBef>
                <a:spcPts val="600"/>
              </a:spcBef>
            </a:pPr>
            <a:r>
              <a:rPr lang="en-GB" dirty="0">
                <a:solidFill>
                  <a:schemeClr val="tx1"/>
                </a:solidFill>
              </a:rPr>
              <a:t>Pre-processing</a:t>
            </a:r>
          </a:p>
          <a:p>
            <a:pPr lvl="1">
              <a:lnSpc>
                <a:spcPct val="100000"/>
              </a:lnSpc>
              <a:spcBef>
                <a:spcPts val="600"/>
              </a:spcBef>
            </a:pPr>
            <a:r>
              <a:rPr lang="en-GB" dirty="0">
                <a:solidFill>
                  <a:schemeClr val="tx1"/>
                </a:solidFill>
              </a:rPr>
              <a:t>Downstream analysis</a:t>
            </a:r>
          </a:p>
          <a:p>
            <a:pPr>
              <a:lnSpc>
                <a:spcPct val="100000"/>
              </a:lnSpc>
              <a:spcBef>
                <a:spcPts val="600"/>
              </a:spcBef>
              <a:buFont typeface="+mj-lt"/>
              <a:buAutoNum type="arabicPeriod"/>
            </a:pPr>
            <a:r>
              <a:rPr lang="en-GB" dirty="0">
                <a:solidFill>
                  <a:schemeClr val="tx1"/>
                </a:solidFill>
              </a:rPr>
              <a:t>Cell-cell communication (concept, inference, challenges)</a:t>
            </a:r>
          </a:p>
        </p:txBody>
      </p:sp>
    </p:spTree>
    <p:extLst>
      <p:ext uri="{BB962C8B-B14F-4D97-AF65-F5344CB8AC3E}">
        <p14:creationId xmlns:p14="http://schemas.microsoft.com/office/powerpoint/2010/main" val="3242218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41E5D-8643-01CB-7835-40A789B11B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381087-4311-DA73-A280-0B9BEA1E92FE}"/>
              </a:ext>
            </a:extLst>
          </p:cNvPr>
          <p:cNvSpPr>
            <a:spLocks noGrp="1"/>
          </p:cNvSpPr>
          <p:nvPr>
            <p:ph type="title"/>
          </p:nvPr>
        </p:nvSpPr>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Technologies</a:t>
            </a:r>
            <a:endParaRPr lang="en-GB" i="1" dirty="0"/>
          </a:p>
        </p:txBody>
      </p:sp>
      <p:sp>
        <p:nvSpPr>
          <p:cNvPr id="7" name="TextBox 6">
            <a:extLst>
              <a:ext uri="{FF2B5EF4-FFF2-40B4-BE49-F238E27FC236}">
                <a16:creationId xmlns:a16="http://schemas.microsoft.com/office/drawing/2014/main" id="{8F20D064-27A5-26D5-BB8F-E9CAF2C928C0}"/>
              </a:ext>
            </a:extLst>
          </p:cNvPr>
          <p:cNvSpPr txBox="1"/>
          <p:nvPr/>
        </p:nvSpPr>
        <p:spPr>
          <a:xfrm>
            <a:off x="1046851" y="1219543"/>
            <a:ext cx="2428870" cy="523220"/>
          </a:xfrm>
          <a:prstGeom prst="rect">
            <a:avLst/>
          </a:prstGeom>
          <a:noFill/>
        </p:spPr>
        <p:txBody>
          <a:bodyPr wrap="none" rtlCol="0">
            <a:spAutoFit/>
          </a:bodyPr>
          <a:lstStyle/>
          <a:p>
            <a:r>
              <a:rPr lang="en-GB" b="1" dirty="0"/>
              <a:t>Image-based technologies</a:t>
            </a:r>
          </a:p>
          <a:p>
            <a:endParaRPr lang="en-GB" dirty="0"/>
          </a:p>
        </p:txBody>
      </p:sp>
      <p:grpSp>
        <p:nvGrpSpPr>
          <p:cNvPr id="24" name="Group 23">
            <a:extLst>
              <a:ext uri="{FF2B5EF4-FFF2-40B4-BE49-F238E27FC236}">
                <a16:creationId xmlns:a16="http://schemas.microsoft.com/office/drawing/2014/main" id="{555F7818-40C2-6571-4475-CDD0BABE7545}"/>
              </a:ext>
            </a:extLst>
          </p:cNvPr>
          <p:cNvGrpSpPr/>
          <p:nvPr/>
        </p:nvGrpSpPr>
        <p:grpSpPr>
          <a:xfrm>
            <a:off x="4760227" y="1680705"/>
            <a:ext cx="3999900" cy="2903934"/>
            <a:chOff x="4760227" y="1680705"/>
            <a:chExt cx="3999900" cy="2903934"/>
          </a:xfrm>
        </p:grpSpPr>
        <p:sp>
          <p:nvSpPr>
            <p:cNvPr id="5" name="Text Placeholder 4">
              <a:extLst>
                <a:ext uri="{FF2B5EF4-FFF2-40B4-BE49-F238E27FC236}">
                  <a16:creationId xmlns:a16="http://schemas.microsoft.com/office/drawing/2014/main" id="{3471019A-C9CA-FB7A-C6DE-551C0B04F05F}"/>
                </a:ext>
              </a:extLst>
            </p:cNvPr>
            <p:cNvSpPr>
              <a:spLocks noGrp="1"/>
            </p:cNvSpPr>
            <p:nvPr>
              <p:ph type="body" idx="2"/>
            </p:nvPr>
          </p:nvSpPr>
          <p:spPr>
            <a:xfrm>
              <a:off x="4760227" y="3098058"/>
              <a:ext cx="3999900" cy="600921"/>
            </a:xfrm>
          </p:spPr>
          <p:txBody>
            <a:bodyPr/>
            <a:lstStyle/>
            <a:p>
              <a:r>
                <a:rPr lang="en-GB" b="1" dirty="0">
                  <a:solidFill>
                    <a:srgbClr val="C00000"/>
                  </a:solidFill>
                </a:rPr>
                <a:t>NGS-based (Spatial Sequencing)</a:t>
              </a:r>
            </a:p>
            <a:p>
              <a:r>
                <a:rPr lang="en-GB" b="1" dirty="0">
                  <a:solidFill>
                    <a:schemeClr val="tx1"/>
                  </a:solidFill>
                </a:rPr>
                <a:t>Spatial tagging</a:t>
              </a:r>
            </a:p>
          </p:txBody>
        </p:sp>
        <p:pic>
          <p:nvPicPr>
            <p:cNvPr id="16" name="Picture 15">
              <a:extLst>
                <a:ext uri="{FF2B5EF4-FFF2-40B4-BE49-F238E27FC236}">
                  <a16:creationId xmlns:a16="http://schemas.microsoft.com/office/drawing/2014/main" id="{5E441143-A38E-A100-9EA0-3F672C5E29D4}"/>
                </a:ext>
              </a:extLst>
            </p:cNvPr>
            <p:cNvPicPr>
              <a:picLocks noChangeAspect="1"/>
            </p:cNvPicPr>
            <p:nvPr/>
          </p:nvPicPr>
          <p:blipFill>
            <a:blip r:embed="rId3"/>
            <a:stretch>
              <a:fillRect/>
            </a:stretch>
          </p:blipFill>
          <p:spPr>
            <a:xfrm>
              <a:off x="5451047" y="1680705"/>
              <a:ext cx="2618260" cy="1360566"/>
            </a:xfrm>
            <a:prstGeom prst="rect">
              <a:avLst/>
            </a:prstGeom>
          </p:spPr>
        </p:pic>
        <p:grpSp>
          <p:nvGrpSpPr>
            <p:cNvPr id="22" name="Group 21">
              <a:extLst>
                <a:ext uri="{FF2B5EF4-FFF2-40B4-BE49-F238E27FC236}">
                  <a16:creationId xmlns:a16="http://schemas.microsoft.com/office/drawing/2014/main" id="{AC677E40-6D8E-0E23-AD05-1927D49C418D}"/>
                </a:ext>
              </a:extLst>
            </p:cNvPr>
            <p:cNvGrpSpPr>
              <a:grpSpLocks/>
            </p:cNvGrpSpPr>
            <p:nvPr/>
          </p:nvGrpSpPr>
          <p:grpSpPr>
            <a:xfrm>
              <a:off x="4760227" y="3755766"/>
              <a:ext cx="3658390" cy="828873"/>
              <a:chOff x="4760227" y="3755766"/>
              <a:chExt cx="3658390" cy="828873"/>
            </a:xfrm>
          </p:grpSpPr>
          <p:sp>
            <p:nvSpPr>
              <p:cNvPr id="14" name="TextBox 13">
                <a:extLst>
                  <a:ext uri="{FF2B5EF4-FFF2-40B4-BE49-F238E27FC236}">
                    <a16:creationId xmlns:a16="http://schemas.microsoft.com/office/drawing/2014/main" id="{29828271-BCE1-B119-8CF8-278B93306435}"/>
                  </a:ext>
                </a:extLst>
              </p:cNvPr>
              <p:cNvSpPr txBox="1">
                <a:spLocks/>
              </p:cNvSpPr>
              <p:nvPr/>
            </p:nvSpPr>
            <p:spPr>
              <a:xfrm>
                <a:off x="4760227" y="3755766"/>
                <a:ext cx="3658390" cy="285958"/>
              </a:xfrm>
              <a:prstGeom prst="rect">
                <a:avLst/>
              </a:prstGeom>
              <a:noFill/>
            </p:spPr>
            <p:txBody>
              <a:bodyPr wrap="square" rtlCol="0">
                <a:spAutoFit/>
              </a:bodyPr>
              <a:lstStyle/>
              <a:p>
                <a:pPr algn="ctr"/>
                <a:r>
                  <a:rPr lang="en-GB" dirty="0"/>
                  <a:t>Spots of microarrays to capture RNA + NGS</a:t>
                </a:r>
              </a:p>
            </p:txBody>
          </p:sp>
          <p:sp>
            <p:nvSpPr>
              <p:cNvPr id="17" name="TextBox 16">
                <a:extLst>
                  <a:ext uri="{FF2B5EF4-FFF2-40B4-BE49-F238E27FC236}">
                    <a16:creationId xmlns:a16="http://schemas.microsoft.com/office/drawing/2014/main" id="{D028FA7D-D490-B9DE-093B-94859970AA47}"/>
                  </a:ext>
                </a:extLst>
              </p:cNvPr>
              <p:cNvSpPr txBox="1">
                <a:spLocks/>
              </p:cNvSpPr>
              <p:nvPr/>
            </p:nvSpPr>
            <p:spPr>
              <a:xfrm>
                <a:off x="4832399" y="4098511"/>
                <a:ext cx="3517703" cy="486128"/>
              </a:xfrm>
              <a:prstGeom prst="rect">
                <a:avLst/>
              </a:prstGeom>
              <a:solidFill>
                <a:schemeClr val="accent2">
                  <a:lumMod val="10000"/>
                  <a:lumOff val="90000"/>
                </a:schemeClr>
              </a:solidFill>
              <a:ln>
                <a:solidFill>
                  <a:schemeClr val="tx1"/>
                </a:solidFill>
              </a:ln>
            </p:spPr>
            <p:txBody>
              <a:bodyPr wrap="square" rtlCol="0">
                <a:spAutoFit/>
              </a:bodyPr>
              <a:lstStyle/>
              <a:p>
                <a:pPr algn="ctr"/>
                <a:r>
                  <a:rPr lang="en-GB" dirty="0"/>
                  <a:t>Whole transcriptome sequencing</a:t>
                </a:r>
              </a:p>
              <a:p>
                <a:pPr algn="ctr"/>
                <a:r>
                  <a:rPr lang="en-GB" dirty="0"/>
                  <a:t>Lower resolution</a:t>
                </a:r>
              </a:p>
            </p:txBody>
          </p:sp>
        </p:grpSp>
      </p:grpSp>
      <p:sp>
        <p:nvSpPr>
          <p:cNvPr id="23" name="TextBox 22">
            <a:extLst>
              <a:ext uri="{FF2B5EF4-FFF2-40B4-BE49-F238E27FC236}">
                <a16:creationId xmlns:a16="http://schemas.microsoft.com/office/drawing/2014/main" id="{333342EC-4ED6-A715-D26E-FFCE3079B3AA}"/>
              </a:ext>
            </a:extLst>
          </p:cNvPr>
          <p:cNvSpPr txBox="1">
            <a:spLocks/>
          </p:cNvSpPr>
          <p:nvPr/>
        </p:nvSpPr>
        <p:spPr>
          <a:xfrm>
            <a:off x="5056791" y="1219543"/>
            <a:ext cx="3065262" cy="307777"/>
          </a:xfrm>
          <a:prstGeom prst="rect">
            <a:avLst/>
          </a:prstGeom>
          <a:noFill/>
        </p:spPr>
        <p:txBody>
          <a:bodyPr wrap="none" rtlCol="0">
            <a:spAutoFit/>
          </a:bodyPr>
          <a:lstStyle/>
          <a:p>
            <a:pPr marL="139700" indent="0" algn="ctr">
              <a:buNone/>
            </a:pPr>
            <a:r>
              <a:rPr lang="en-GB" b="1" dirty="0"/>
              <a:t>Sequencing-based technologies</a:t>
            </a:r>
          </a:p>
        </p:txBody>
      </p:sp>
      <p:grpSp>
        <p:nvGrpSpPr>
          <p:cNvPr id="28" name="Group 27">
            <a:extLst>
              <a:ext uri="{FF2B5EF4-FFF2-40B4-BE49-F238E27FC236}">
                <a16:creationId xmlns:a16="http://schemas.microsoft.com/office/drawing/2014/main" id="{40FC652F-7D28-CED2-36EF-E991EF542D4B}"/>
              </a:ext>
            </a:extLst>
          </p:cNvPr>
          <p:cNvGrpSpPr/>
          <p:nvPr/>
        </p:nvGrpSpPr>
        <p:grpSpPr>
          <a:xfrm>
            <a:off x="383873" y="1566780"/>
            <a:ext cx="4188127" cy="3043991"/>
            <a:chOff x="383873" y="1566780"/>
            <a:chExt cx="4188127" cy="3043991"/>
          </a:xfrm>
        </p:grpSpPr>
        <p:grpSp>
          <p:nvGrpSpPr>
            <p:cNvPr id="25" name="Group 24">
              <a:extLst>
                <a:ext uri="{FF2B5EF4-FFF2-40B4-BE49-F238E27FC236}">
                  <a16:creationId xmlns:a16="http://schemas.microsoft.com/office/drawing/2014/main" id="{B97B9635-B456-144D-32CD-5024C00A2EE9}"/>
                </a:ext>
              </a:extLst>
            </p:cNvPr>
            <p:cNvGrpSpPr/>
            <p:nvPr/>
          </p:nvGrpSpPr>
          <p:grpSpPr>
            <a:xfrm>
              <a:off x="383873" y="1566780"/>
              <a:ext cx="4075070" cy="1320818"/>
              <a:chOff x="383873" y="1566780"/>
              <a:chExt cx="4075070" cy="1320818"/>
            </a:xfrm>
          </p:grpSpPr>
          <p:pic>
            <p:nvPicPr>
              <p:cNvPr id="6" name="Picture 5" descr="A diagram of a dna sequence">
                <a:extLst>
                  <a:ext uri="{FF2B5EF4-FFF2-40B4-BE49-F238E27FC236}">
                    <a16:creationId xmlns:a16="http://schemas.microsoft.com/office/drawing/2014/main" id="{806554E7-2961-70CB-1C69-FD3C2A72D18F}"/>
                  </a:ext>
                </a:extLst>
              </p:cNvPr>
              <p:cNvPicPr>
                <a:picLocks noChangeAspect="1"/>
              </p:cNvPicPr>
              <p:nvPr/>
            </p:nvPicPr>
            <p:blipFill>
              <a:blip r:embed="rId4"/>
              <a:stretch>
                <a:fillRect/>
              </a:stretch>
            </p:blipFill>
            <p:spPr>
              <a:xfrm>
                <a:off x="3590906" y="1742763"/>
                <a:ext cx="868037" cy="861900"/>
              </a:xfrm>
              <a:prstGeom prst="rect">
                <a:avLst/>
              </a:prstGeom>
            </p:spPr>
          </p:pic>
          <p:pic>
            <p:nvPicPr>
              <p:cNvPr id="1030" name="Picture 6" descr="MERSCOPE Ultra High-Resolution Single-Cell In-Situ Spatial ...">
                <a:extLst>
                  <a:ext uri="{FF2B5EF4-FFF2-40B4-BE49-F238E27FC236}">
                    <a16:creationId xmlns:a16="http://schemas.microsoft.com/office/drawing/2014/main" id="{6F3F51BA-CF24-A53E-7FA6-723E59E77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73" y="1566780"/>
                <a:ext cx="3048043" cy="13208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D20DCAF5-1FB4-F899-F4F9-49632D1A2EE9}"/>
                </a:ext>
              </a:extLst>
            </p:cNvPr>
            <p:cNvGrpSpPr/>
            <p:nvPr/>
          </p:nvGrpSpPr>
          <p:grpSpPr>
            <a:xfrm>
              <a:off x="383873" y="3724867"/>
              <a:ext cx="4188127" cy="885904"/>
              <a:chOff x="383873" y="3724867"/>
              <a:chExt cx="4188127" cy="885904"/>
            </a:xfrm>
          </p:grpSpPr>
          <p:sp>
            <p:nvSpPr>
              <p:cNvPr id="12" name="TextBox 11">
                <a:extLst>
                  <a:ext uri="{FF2B5EF4-FFF2-40B4-BE49-F238E27FC236}">
                    <a16:creationId xmlns:a16="http://schemas.microsoft.com/office/drawing/2014/main" id="{A136FDA8-C5BD-1CE4-45E4-FEA253E1E027}"/>
                  </a:ext>
                </a:extLst>
              </p:cNvPr>
              <p:cNvSpPr txBox="1"/>
              <p:nvPr/>
            </p:nvSpPr>
            <p:spPr>
              <a:xfrm>
                <a:off x="383873" y="3724867"/>
                <a:ext cx="4188127" cy="307777"/>
              </a:xfrm>
              <a:prstGeom prst="rect">
                <a:avLst/>
              </a:prstGeom>
              <a:noFill/>
            </p:spPr>
            <p:txBody>
              <a:bodyPr wrap="square" rtlCol="0">
                <a:spAutoFit/>
              </a:bodyPr>
              <a:lstStyle/>
              <a:p>
                <a:pPr algn="ctr"/>
                <a:r>
                  <a:rPr lang="en-GB" dirty="0"/>
                  <a:t>Targeted approach + super-resolution microscopy</a:t>
                </a:r>
              </a:p>
            </p:txBody>
          </p:sp>
          <p:sp>
            <p:nvSpPr>
              <p:cNvPr id="13" name="TextBox 12">
                <a:extLst>
                  <a:ext uri="{FF2B5EF4-FFF2-40B4-BE49-F238E27FC236}">
                    <a16:creationId xmlns:a16="http://schemas.microsoft.com/office/drawing/2014/main" id="{B6F6D7D9-B643-78F6-A679-CF3DB47624BC}"/>
                  </a:ext>
                </a:extLst>
              </p:cNvPr>
              <p:cNvSpPr txBox="1"/>
              <p:nvPr/>
            </p:nvSpPr>
            <p:spPr>
              <a:xfrm>
                <a:off x="499927" y="4087551"/>
                <a:ext cx="3811674" cy="523220"/>
              </a:xfrm>
              <a:prstGeom prst="rect">
                <a:avLst/>
              </a:prstGeom>
              <a:solidFill>
                <a:schemeClr val="accent2">
                  <a:lumMod val="10000"/>
                  <a:lumOff val="90000"/>
                </a:schemeClr>
              </a:solidFill>
              <a:ln>
                <a:solidFill>
                  <a:schemeClr val="tx1"/>
                </a:solidFill>
              </a:ln>
            </p:spPr>
            <p:txBody>
              <a:bodyPr wrap="square" rtlCol="0">
                <a:spAutoFit/>
              </a:bodyPr>
              <a:lstStyle/>
              <a:p>
                <a:pPr algn="ctr"/>
                <a:r>
                  <a:rPr lang="en-GB" dirty="0"/>
                  <a:t>Limited number of genes</a:t>
                </a:r>
              </a:p>
              <a:p>
                <a:pPr algn="ctr"/>
                <a:r>
                  <a:rPr lang="en-GB" dirty="0"/>
                  <a:t>Subcellular resolution (single RNA molecules)</a:t>
                </a:r>
              </a:p>
            </p:txBody>
          </p:sp>
        </p:grpSp>
        <p:sp>
          <p:nvSpPr>
            <p:cNvPr id="27" name="TextBox 26">
              <a:extLst>
                <a:ext uri="{FF2B5EF4-FFF2-40B4-BE49-F238E27FC236}">
                  <a16:creationId xmlns:a16="http://schemas.microsoft.com/office/drawing/2014/main" id="{1DA68AC3-EADE-90D4-79CA-36A4A97EDBAC}"/>
                </a:ext>
              </a:extLst>
            </p:cNvPr>
            <p:cNvSpPr txBox="1"/>
            <p:nvPr/>
          </p:nvSpPr>
          <p:spPr>
            <a:xfrm>
              <a:off x="685096" y="3105482"/>
              <a:ext cx="3441335" cy="523220"/>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rgbClr val="C00000"/>
                  </a:solidFill>
                </a:rPr>
                <a:t>In-situ hybridization (ISH)</a:t>
              </a:r>
            </a:p>
            <a:p>
              <a:pPr marL="285750" indent="-285750">
                <a:buFont typeface="Arial" panose="020B0604020202020204" pitchFamily="34" charset="0"/>
                <a:buChar char="•"/>
              </a:pPr>
              <a:r>
                <a:rPr lang="en-GB" b="1" dirty="0">
                  <a:solidFill>
                    <a:schemeClr val="tx1"/>
                  </a:solidFill>
                </a:rPr>
                <a:t>In-situ sequencing (ISS)</a:t>
              </a:r>
            </a:p>
          </p:txBody>
        </p:sp>
      </p:grpSp>
    </p:spTree>
    <p:extLst>
      <p:ext uri="{BB962C8B-B14F-4D97-AF65-F5344CB8AC3E}">
        <p14:creationId xmlns:p14="http://schemas.microsoft.com/office/powerpoint/2010/main" val="22539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779D2F-278E-C808-2F8D-9FC06C62BDBE}"/>
              </a:ext>
            </a:extLst>
          </p:cNvPr>
          <p:cNvSpPr>
            <a:spLocks noGrp="1"/>
          </p:cNvSpPr>
          <p:nvPr>
            <p:ph type="body" idx="1"/>
          </p:nvPr>
        </p:nvSpPr>
        <p:spPr>
          <a:xfrm>
            <a:off x="701560" y="895829"/>
            <a:ext cx="3999900" cy="513292"/>
          </a:xfrm>
        </p:spPr>
        <p:txBody>
          <a:bodyPr/>
          <a:lstStyle/>
          <a:p>
            <a:pPr marL="139700" indent="0">
              <a:buNone/>
            </a:pPr>
            <a:r>
              <a:rPr lang="en-GB" sz="1600" b="1" dirty="0">
                <a:solidFill>
                  <a:schemeClr val="tx1"/>
                </a:solidFill>
              </a:rPr>
              <a:t>In-situ hybridization</a:t>
            </a:r>
          </a:p>
        </p:txBody>
      </p:sp>
      <p:sp>
        <p:nvSpPr>
          <p:cNvPr id="4" name="Text Placeholder 3">
            <a:extLst>
              <a:ext uri="{FF2B5EF4-FFF2-40B4-BE49-F238E27FC236}">
                <a16:creationId xmlns:a16="http://schemas.microsoft.com/office/drawing/2014/main" id="{42E49B3C-38BC-2595-7C75-7D8A5EB4AF3B}"/>
              </a:ext>
            </a:extLst>
          </p:cNvPr>
          <p:cNvSpPr>
            <a:spLocks noGrp="1"/>
          </p:cNvSpPr>
          <p:nvPr>
            <p:ph type="body" idx="2"/>
          </p:nvPr>
        </p:nvSpPr>
        <p:spPr>
          <a:xfrm>
            <a:off x="531343" y="1362662"/>
            <a:ext cx="4553624" cy="1624724"/>
          </a:xfrm>
        </p:spPr>
        <p:txBody>
          <a:bodyPr/>
          <a:lstStyle/>
          <a:p>
            <a:r>
              <a:rPr lang="en-GB" dirty="0">
                <a:solidFill>
                  <a:schemeClr val="tx1"/>
                </a:solidFill>
              </a:rPr>
              <a:t>Fluorescent probes bind specific RNA molecules directly in the tissue. (FISH-like methods)</a:t>
            </a:r>
          </a:p>
          <a:p>
            <a:pPr marL="139700" indent="0">
              <a:buNone/>
            </a:pPr>
            <a:endParaRPr lang="en-GB" dirty="0">
              <a:solidFill>
                <a:schemeClr val="tx1"/>
              </a:solidFill>
            </a:endParaRPr>
          </a:p>
          <a:p>
            <a:r>
              <a:rPr lang="en-GB" dirty="0">
                <a:solidFill>
                  <a:schemeClr val="tx1"/>
                </a:solidFill>
              </a:rPr>
              <a:t>Limitation by the number of colours observable in a microscope </a:t>
            </a:r>
            <a:r>
              <a:rPr lang="en-GB" dirty="0">
                <a:solidFill>
                  <a:schemeClr val="tx1"/>
                </a:solidFill>
                <a:sym typeface="Wingdings" panose="05000000000000000000" pitchFamily="2" charset="2"/>
              </a:rPr>
              <a:t> repeat the procedure in cycles (multiplex FISH).  </a:t>
            </a:r>
            <a:endParaRPr lang="en-GB" dirty="0">
              <a:solidFill>
                <a:schemeClr val="tx1"/>
              </a:solidFill>
            </a:endParaRPr>
          </a:p>
          <a:p>
            <a:pPr marL="139700" indent="0">
              <a:buNone/>
            </a:pPr>
            <a:endParaRPr lang="en-GB" dirty="0">
              <a:solidFill>
                <a:schemeClr val="tx1"/>
              </a:solidFill>
            </a:endParaRPr>
          </a:p>
          <a:p>
            <a:pPr marL="139700" indent="0">
              <a:buNone/>
            </a:pPr>
            <a:endParaRPr lang="en-GB" dirty="0">
              <a:solidFill>
                <a:schemeClr val="tx1"/>
              </a:solidFill>
            </a:endParaRPr>
          </a:p>
          <a:p>
            <a:pPr marL="139700" indent="0">
              <a:buNone/>
            </a:pPr>
            <a:endParaRPr lang="en-GB" dirty="0"/>
          </a:p>
        </p:txBody>
      </p:sp>
      <p:sp>
        <p:nvSpPr>
          <p:cNvPr id="5" name="Slide Number Placeholder 4">
            <a:extLst>
              <a:ext uri="{FF2B5EF4-FFF2-40B4-BE49-F238E27FC236}">
                <a16:creationId xmlns:a16="http://schemas.microsoft.com/office/drawing/2014/main" id="{37C5FAE9-8195-FD8A-3F69-B4BD81F99A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6" name="Title 2">
            <a:extLst>
              <a:ext uri="{FF2B5EF4-FFF2-40B4-BE49-F238E27FC236}">
                <a16:creationId xmlns:a16="http://schemas.microsoft.com/office/drawing/2014/main" id="{83AE866C-648E-85F3-3C66-05326CE89DC2}"/>
              </a:ext>
            </a:extLst>
          </p:cNvPr>
          <p:cNvSpPr>
            <a:spLocks noGrp="1"/>
          </p:cNvSpPr>
          <p:nvPr>
            <p:ph type="title"/>
          </p:nvPr>
        </p:nvSpPr>
        <p:spPr>
          <a:xfrm>
            <a:off x="311700" y="246254"/>
            <a:ext cx="8520600" cy="572700"/>
          </a:xfrm>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Techniques</a:t>
            </a:r>
            <a:endParaRPr lang="en-GB" i="1" dirty="0"/>
          </a:p>
        </p:txBody>
      </p:sp>
      <p:pic>
        <p:nvPicPr>
          <p:cNvPr id="8" name="Picture 7" descr="A screenshot of a cell phone">
            <a:extLst>
              <a:ext uri="{FF2B5EF4-FFF2-40B4-BE49-F238E27FC236}">
                <a16:creationId xmlns:a16="http://schemas.microsoft.com/office/drawing/2014/main" id="{3734E17A-26AD-E05D-C680-9E31ED85C5C3}"/>
              </a:ext>
            </a:extLst>
          </p:cNvPr>
          <p:cNvPicPr>
            <a:picLocks noChangeAspect="1"/>
          </p:cNvPicPr>
          <p:nvPr/>
        </p:nvPicPr>
        <p:blipFill>
          <a:blip r:embed="rId3"/>
          <a:stretch>
            <a:fillRect/>
          </a:stretch>
        </p:blipFill>
        <p:spPr>
          <a:xfrm>
            <a:off x="5152507" y="946306"/>
            <a:ext cx="1666530" cy="1812133"/>
          </a:xfrm>
          <a:prstGeom prst="rect">
            <a:avLst/>
          </a:prstGeom>
        </p:spPr>
      </p:pic>
      <p:sp>
        <p:nvSpPr>
          <p:cNvPr id="12" name="TextBox 11">
            <a:extLst>
              <a:ext uri="{FF2B5EF4-FFF2-40B4-BE49-F238E27FC236}">
                <a16:creationId xmlns:a16="http://schemas.microsoft.com/office/drawing/2014/main" id="{FA17CA96-3493-BE47-B318-A76A20AD05E9}"/>
              </a:ext>
            </a:extLst>
          </p:cNvPr>
          <p:cNvSpPr txBox="1"/>
          <p:nvPr/>
        </p:nvSpPr>
        <p:spPr>
          <a:xfrm>
            <a:off x="5152507" y="2855152"/>
            <a:ext cx="3507692" cy="1345048"/>
          </a:xfrm>
          <a:prstGeom prst="rect">
            <a:avLst/>
          </a:prstGeom>
          <a:solidFill>
            <a:schemeClr val="accent2">
              <a:lumMod val="10000"/>
              <a:lumOff val="90000"/>
            </a:schemeClr>
          </a:solidFill>
          <a:ln>
            <a:solidFill>
              <a:schemeClr val="tx2">
                <a:lumMod val="75000"/>
              </a:schemeClr>
            </a:solidFill>
          </a:ln>
        </p:spPr>
        <p:txBody>
          <a:bodyPr wrap="none" rtlCol="0">
            <a:spAutoFit/>
          </a:bodyPr>
          <a:lstStyle/>
          <a:p>
            <a:pPr>
              <a:lnSpc>
                <a:spcPct val="150000"/>
              </a:lnSpc>
            </a:pPr>
            <a:r>
              <a:rPr lang="en-GB" u="sng" dirty="0">
                <a:solidFill>
                  <a:schemeClr val="tx1"/>
                </a:solidFill>
              </a:rPr>
              <a:t>More advanced technologies:</a:t>
            </a:r>
          </a:p>
          <a:p>
            <a:pPr>
              <a:lnSpc>
                <a:spcPct val="150000"/>
              </a:lnSpc>
            </a:pPr>
            <a:r>
              <a:rPr lang="en-GB" dirty="0">
                <a:solidFill>
                  <a:schemeClr val="tx1"/>
                </a:solidFill>
              </a:rPr>
              <a:t>MERFISH (Multiplexed error-robust FISH)</a:t>
            </a:r>
          </a:p>
          <a:p>
            <a:pPr>
              <a:lnSpc>
                <a:spcPct val="150000"/>
              </a:lnSpc>
            </a:pPr>
            <a:r>
              <a:rPr lang="en-GB" dirty="0">
                <a:solidFill>
                  <a:schemeClr val="tx1"/>
                </a:solidFill>
              </a:rPr>
              <a:t>Xenium (10X Genomics)</a:t>
            </a:r>
          </a:p>
          <a:p>
            <a:pPr>
              <a:lnSpc>
                <a:spcPct val="150000"/>
              </a:lnSpc>
            </a:pPr>
            <a:r>
              <a:rPr lang="en-GB" dirty="0" err="1">
                <a:solidFill>
                  <a:schemeClr val="tx1"/>
                </a:solidFill>
              </a:rPr>
              <a:t>CosMx</a:t>
            </a:r>
            <a:r>
              <a:rPr lang="en-GB" dirty="0">
                <a:solidFill>
                  <a:schemeClr val="tx1"/>
                </a:solidFill>
              </a:rPr>
              <a:t> SMI (</a:t>
            </a:r>
            <a:r>
              <a:rPr lang="en-GB" dirty="0" err="1">
                <a:solidFill>
                  <a:schemeClr val="tx1"/>
                </a:solidFill>
              </a:rPr>
              <a:t>NanoString</a:t>
            </a:r>
            <a:r>
              <a:rPr lang="en-GB" dirty="0">
                <a:solidFill>
                  <a:schemeClr val="tx1"/>
                </a:solidFill>
              </a:rPr>
              <a:t>)</a:t>
            </a:r>
          </a:p>
        </p:txBody>
      </p:sp>
      <p:grpSp>
        <p:nvGrpSpPr>
          <p:cNvPr id="21" name="Group 20">
            <a:extLst>
              <a:ext uri="{FF2B5EF4-FFF2-40B4-BE49-F238E27FC236}">
                <a16:creationId xmlns:a16="http://schemas.microsoft.com/office/drawing/2014/main" id="{2B803002-E57A-A314-67A9-41B3FC9C7BC4}"/>
              </a:ext>
            </a:extLst>
          </p:cNvPr>
          <p:cNvGrpSpPr/>
          <p:nvPr/>
        </p:nvGrpSpPr>
        <p:grpSpPr>
          <a:xfrm>
            <a:off x="2575005" y="4258972"/>
            <a:ext cx="6257295" cy="485330"/>
            <a:chOff x="2575005" y="4258972"/>
            <a:chExt cx="6257295" cy="485330"/>
          </a:xfrm>
        </p:grpSpPr>
        <p:pic>
          <p:nvPicPr>
            <p:cNvPr id="16" name="Picture 15">
              <a:extLst>
                <a:ext uri="{FF2B5EF4-FFF2-40B4-BE49-F238E27FC236}">
                  <a16:creationId xmlns:a16="http://schemas.microsoft.com/office/drawing/2014/main" id="{2AB2223A-DED0-79A4-A21B-6EA5BCDBAD91}"/>
                </a:ext>
              </a:extLst>
            </p:cNvPr>
            <p:cNvPicPr>
              <a:picLocks noChangeAspect="1"/>
            </p:cNvPicPr>
            <p:nvPr/>
          </p:nvPicPr>
          <p:blipFill>
            <a:blip r:embed="rId4"/>
            <a:stretch>
              <a:fillRect/>
            </a:stretch>
          </p:blipFill>
          <p:spPr>
            <a:xfrm>
              <a:off x="2575005" y="4258972"/>
              <a:ext cx="6257295" cy="48533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931ADA92-E8A4-78F5-71B0-ACDA6EBE035E}"/>
                    </a:ext>
                  </a:extLst>
                </p14:cNvPr>
                <p14:cNvContentPartPr/>
                <p14:nvPr/>
              </p14:nvContentPartPr>
              <p14:xfrm>
                <a:off x="8276220" y="4452038"/>
                <a:ext cx="435960" cy="21240"/>
              </p14:xfrm>
            </p:contentPart>
          </mc:Choice>
          <mc:Fallback xmlns="">
            <p:pic>
              <p:nvPicPr>
                <p:cNvPr id="17" name="Ink 16">
                  <a:extLst>
                    <a:ext uri="{FF2B5EF4-FFF2-40B4-BE49-F238E27FC236}">
                      <a16:creationId xmlns:a16="http://schemas.microsoft.com/office/drawing/2014/main" id="{931ADA92-E8A4-78F5-71B0-ACDA6EBE035E}"/>
                    </a:ext>
                  </a:extLst>
                </p:cNvPr>
                <p:cNvPicPr/>
                <p:nvPr/>
              </p:nvPicPr>
              <p:blipFill>
                <a:blip r:embed="rId6"/>
                <a:stretch>
                  <a:fillRect/>
                </a:stretch>
              </p:blipFill>
              <p:spPr>
                <a:xfrm>
                  <a:off x="8270100" y="4445918"/>
                  <a:ext cx="4482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2E28F483-2954-3A8D-F644-F076CC170872}"/>
                    </a:ext>
                  </a:extLst>
                </p14:cNvPr>
                <p14:cNvContentPartPr/>
                <p14:nvPr/>
              </p14:nvContentPartPr>
              <p14:xfrm>
                <a:off x="8286660" y="4700078"/>
                <a:ext cx="399600" cy="12240"/>
              </p14:xfrm>
            </p:contentPart>
          </mc:Choice>
          <mc:Fallback xmlns="">
            <p:pic>
              <p:nvPicPr>
                <p:cNvPr id="18" name="Ink 17">
                  <a:extLst>
                    <a:ext uri="{FF2B5EF4-FFF2-40B4-BE49-F238E27FC236}">
                      <a16:creationId xmlns:a16="http://schemas.microsoft.com/office/drawing/2014/main" id="{2E28F483-2954-3A8D-F644-F076CC170872}"/>
                    </a:ext>
                  </a:extLst>
                </p:cNvPr>
                <p:cNvPicPr/>
                <p:nvPr/>
              </p:nvPicPr>
              <p:blipFill>
                <a:blip r:embed="rId8"/>
                <a:stretch>
                  <a:fillRect/>
                </a:stretch>
              </p:blipFill>
              <p:spPr>
                <a:xfrm>
                  <a:off x="8280540" y="4693958"/>
                  <a:ext cx="411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160AD3C4-D81E-DD09-3651-7EEF8E68AB00}"/>
                    </a:ext>
                  </a:extLst>
                </p14:cNvPr>
                <p14:cNvContentPartPr/>
                <p14:nvPr/>
              </p14:nvContentPartPr>
              <p14:xfrm>
                <a:off x="4691340" y="4452398"/>
                <a:ext cx="923400" cy="26640"/>
              </p14:xfrm>
            </p:contentPart>
          </mc:Choice>
          <mc:Fallback xmlns="">
            <p:pic>
              <p:nvPicPr>
                <p:cNvPr id="19" name="Ink 18">
                  <a:extLst>
                    <a:ext uri="{FF2B5EF4-FFF2-40B4-BE49-F238E27FC236}">
                      <a16:creationId xmlns:a16="http://schemas.microsoft.com/office/drawing/2014/main" id="{160AD3C4-D81E-DD09-3651-7EEF8E68AB00}"/>
                    </a:ext>
                  </a:extLst>
                </p:cNvPr>
                <p:cNvPicPr/>
                <p:nvPr/>
              </p:nvPicPr>
              <p:blipFill>
                <a:blip r:embed="rId10"/>
                <a:stretch>
                  <a:fillRect/>
                </a:stretch>
              </p:blipFill>
              <p:spPr>
                <a:xfrm>
                  <a:off x="4685220" y="4446278"/>
                  <a:ext cx="935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FBDFEA15-CBA7-0B5B-445E-069DAFEED23C}"/>
                    </a:ext>
                  </a:extLst>
                </p14:cNvPr>
                <p14:cNvContentPartPr/>
                <p14:nvPr/>
              </p14:nvContentPartPr>
              <p14:xfrm>
                <a:off x="5096700" y="4701158"/>
                <a:ext cx="529920" cy="21600"/>
              </p14:xfrm>
            </p:contentPart>
          </mc:Choice>
          <mc:Fallback xmlns="">
            <p:pic>
              <p:nvPicPr>
                <p:cNvPr id="20" name="Ink 19">
                  <a:extLst>
                    <a:ext uri="{FF2B5EF4-FFF2-40B4-BE49-F238E27FC236}">
                      <a16:creationId xmlns:a16="http://schemas.microsoft.com/office/drawing/2014/main" id="{FBDFEA15-CBA7-0B5B-445E-069DAFEED23C}"/>
                    </a:ext>
                  </a:extLst>
                </p:cNvPr>
                <p:cNvPicPr/>
                <p:nvPr/>
              </p:nvPicPr>
              <p:blipFill>
                <a:blip r:embed="rId12"/>
                <a:stretch>
                  <a:fillRect/>
                </a:stretch>
              </p:blipFill>
              <p:spPr>
                <a:xfrm>
                  <a:off x="5090580" y="4695038"/>
                  <a:ext cx="542160" cy="33840"/>
                </a:xfrm>
                <a:prstGeom prst="rect">
                  <a:avLst/>
                </a:prstGeom>
              </p:spPr>
            </p:pic>
          </mc:Fallback>
        </mc:AlternateContent>
      </p:grpSp>
      <p:grpSp>
        <p:nvGrpSpPr>
          <p:cNvPr id="11" name="Group 10">
            <a:extLst>
              <a:ext uri="{FF2B5EF4-FFF2-40B4-BE49-F238E27FC236}">
                <a16:creationId xmlns:a16="http://schemas.microsoft.com/office/drawing/2014/main" id="{73C1BB4B-65C0-8C88-D759-A248D00747C7}"/>
              </a:ext>
            </a:extLst>
          </p:cNvPr>
          <p:cNvGrpSpPr/>
          <p:nvPr/>
        </p:nvGrpSpPr>
        <p:grpSpPr>
          <a:xfrm>
            <a:off x="1027305" y="3147179"/>
            <a:ext cx="3561699" cy="1412220"/>
            <a:chOff x="814336" y="2926937"/>
            <a:chExt cx="3561699" cy="1412220"/>
          </a:xfrm>
          <a:solidFill>
            <a:schemeClr val="bg1">
              <a:lumMod val="85000"/>
            </a:schemeClr>
          </a:solidFill>
        </p:grpSpPr>
        <p:pic>
          <p:nvPicPr>
            <p:cNvPr id="9" name="Picture 8" descr="A diagram of cell division">
              <a:extLst>
                <a:ext uri="{FF2B5EF4-FFF2-40B4-BE49-F238E27FC236}">
                  <a16:creationId xmlns:a16="http://schemas.microsoft.com/office/drawing/2014/main" id="{FD41536B-F69F-9499-BBF2-A212C841B914}"/>
                </a:ext>
              </a:extLst>
            </p:cNvPr>
            <p:cNvPicPr>
              <a:picLocks noChangeAspect="1"/>
            </p:cNvPicPr>
            <p:nvPr/>
          </p:nvPicPr>
          <p:blipFill>
            <a:blip r:embed="rId13"/>
            <a:stretch>
              <a:fillRect/>
            </a:stretch>
          </p:blipFill>
          <p:spPr>
            <a:xfrm>
              <a:off x="814336" y="3263580"/>
              <a:ext cx="3561699" cy="1075577"/>
            </a:xfrm>
            <a:prstGeom prst="rect">
              <a:avLst/>
            </a:prstGeom>
            <a:grpFill/>
            <a:ln>
              <a:solidFill>
                <a:schemeClr val="tx1"/>
              </a:solidFill>
            </a:ln>
          </p:spPr>
        </p:pic>
        <p:sp>
          <p:nvSpPr>
            <p:cNvPr id="10" name="TextBox 9">
              <a:extLst>
                <a:ext uri="{FF2B5EF4-FFF2-40B4-BE49-F238E27FC236}">
                  <a16:creationId xmlns:a16="http://schemas.microsoft.com/office/drawing/2014/main" id="{0A2B2CBB-D7B8-8561-2409-E198AD280D38}"/>
                </a:ext>
              </a:extLst>
            </p:cNvPr>
            <p:cNvSpPr txBox="1"/>
            <p:nvPr/>
          </p:nvSpPr>
          <p:spPr>
            <a:xfrm>
              <a:off x="1292443" y="2926937"/>
              <a:ext cx="2598788" cy="307777"/>
            </a:xfrm>
            <a:prstGeom prst="rect">
              <a:avLst/>
            </a:prstGeom>
            <a:grpFill/>
            <a:ln>
              <a:solidFill>
                <a:schemeClr val="tx1"/>
              </a:solidFill>
            </a:ln>
          </p:spPr>
          <p:txBody>
            <a:bodyPr wrap="none" rtlCol="0">
              <a:spAutoFit/>
            </a:bodyPr>
            <a:lstStyle/>
            <a:p>
              <a:r>
                <a:rPr lang="en-GB" b="1" dirty="0">
                  <a:solidFill>
                    <a:schemeClr val="tx1"/>
                  </a:solidFill>
                </a:rPr>
                <a:t>Cell segmentation challenge</a:t>
              </a:r>
            </a:p>
          </p:txBody>
        </p:sp>
      </p:grpSp>
      <p:grpSp>
        <p:nvGrpSpPr>
          <p:cNvPr id="25" name="Group 24">
            <a:extLst>
              <a:ext uri="{FF2B5EF4-FFF2-40B4-BE49-F238E27FC236}">
                <a16:creationId xmlns:a16="http://schemas.microsoft.com/office/drawing/2014/main" id="{347EFBBB-8A24-1F34-6E7B-173C6E133963}"/>
              </a:ext>
            </a:extLst>
          </p:cNvPr>
          <p:cNvGrpSpPr/>
          <p:nvPr/>
        </p:nvGrpSpPr>
        <p:grpSpPr>
          <a:xfrm>
            <a:off x="5161799" y="866898"/>
            <a:ext cx="3550381" cy="1891541"/>
            <a:chOff x="5161799" y="866898"/>
            <a:chExt cx="3550381" cy="1891541"/>
          </a:xfrm>
        </p:grpSpPr>
        <p:pic>
          <p:nvPicPr>
            <p:cNvPr id="23" name="Picture 22">
              <a:extLst>
                <a:ext uri="{FF2B5EF4-FFF2-40B4-BE49-F238E27FC236}">
                  <a16:creationId xmlns:a16="http://schemas.microsoft.com/office/drawing/2014/main" id="{D5E77D73-7EA3-9B01-A0BC-E8958EC465FC}"/>
                </a:ext>
              </a:extLst>
            </p:cNvPr>
            <p:cNvPicPr>
              <a:picLocks noChangeAspect="1"/>
            </p:cNvPicPr>
            <p:nvPr/>
          </p:nvPicPr>
          <p:blipFill>
            <a:blip r:embed="rId14"/>
            <a:stretch>
              <a:fillRect/>
            </a:stretch>
          </p:blipFill>
          <p:spPr>
            <a:xfrm>
              <a:off x="5161799" y="1177202"/>
              <a:ext cx="3550381" cy="1581237"/>
            </a:xfrm>
            <a:prstGeom prst="rect">
              <a:avLst/>
            </a:prstGeom>
          </p:spPr>
        </p:pic>
        <p:sp>
          <p:nvSpPr>
            <p:cNvPr id="24" name="TextBox 23">
              <a:extLst>
                <a:ext uri="{FF2B5EF4-FFF2-40B4-BE49-F238E27FC236}">
                  <a16:creationId xmlns:a16="http://schemas.microsoft.com/office/drawing/2014/main" id="{1ECBFAA5-CDB4-C400-DA08-8397D65F8876}"/>
                </a:ext>
              </a:extLst>
            </p:cNvPr>
            <p:cNvSpPr txBox="1"/>
            <p:nvPr/>
          </p:nvSpPr>
          <p:spPr>
            <a:xfrm>
              <a:off x="5161799" y="866898"/>
              <a:ext cx="3550381" cy="307777"/>
            </a:xfrm>
            <a:prstGeom prst="rect">
              <a:avLst/>
            </a:prstGeom>
            <a:solidFill>
              <a:schemeClr val="bg1"/>
            </a:solidFill>
            <a:ln>
              <a:solidFill>
                <a:schemeClr val="tx2">
                  <a:lumMod val="75000"/>
                </a:schemeClr>
              </a:solidFill>
            </a:ln>
          </p:spPr>
          <p:txBody>
            <a:bodyPr wrap="square" rtlCol="0">
              <a:spAutoFit/>
            </a:bodyPr>
            <a:lstStyle/>
            <a:p>
              <a:pPr algn="ctr"/>
              <a:r>
                <a:rPr lang="en-GB" dirty="0"/>
                <a:t>MERFISH</a:t>
              </a:r>
            </a:p>
          </p:txBody>
        </p:sp>
      </p:grpSp>
      <p:pic>
        <p:nvPicPr>
          <p:cNvPr id="27" name="Picture 26">
            <a:extLst>
              <a:ext uri="{FF2B5EF4-FFF2-40B4-BE49-F238E27FC236}">
                <a16:creationId xmlns:a16="http://schemas.microsoft.com/office/drawing/2014/main" id="{1C619818-26A6-7F5E-EA35-4D1E98680B84}"/>
              </a:ext>
            </a:extLst>
          </p:cNvPr>
          <p:cNvPicPr>
            <a:picLocks noChangeAspect="1"/>
          </p:cNvPicPr>
          <p:nvPr/>
        </p:nvPicPr>
        <p:blipFill>
          <a:blip r:embed="rId15"/>
          <a:stretch>
            <a:fillRect/>
          </a:stretch>
        </p:blipFill>
        <p:spPr>
          <a:xfrm>
            <a:off x="3352883" y="1633929"/>
            <a:ext cx="1732084" cy="1082190"/>
          </a:xfrm>
          <a:prstGeom prst="rect">
            <a:avLst/>
          </a:prstGeom>
        </p:spPr>
      </p:pic>
      <p:sp>
        <p:nvSpPr>
          <p:cNvPr id="28" name="TextBox 27">
            <a:extLst>
              <a:ext uri="{FF2B5EF4-FFF2-40B4-BE49-F238E27FC236}">
                <a16:creationId xmlns:a16="http://schemas.microsoft.com/office/drawing/2014/main" id="{F2B002CE-557F-BCEE-A900-54BD13ABCDBF}"/>
              </a:ext>
            </a:extLst>
          </p:cNvPr>
          <p:cNvSpPr txBox="1"/>
          <p:nvPr/>
        </p:nvSpPr>
        <p:spPr>
          <a:xfrm>
            <a:off x="6906353" y="573336"/>
            <a:ext cx="2023311" cy="261610"/>
          </a:xfrm>
          <a:prstGeom prst="rect">
            <a:avLst/>
          </a:prstGeom>
          <a:noFill/>
        </p:spPr>
        <p:txBody>
          <a:bodyPr wrap="none" rtlCol="0">
            <a:spAutoFit/>
          </a:bodyPr>
          <a:lstStyle/>
          <a:p>
            <a:r>
              <a:rPr lang="en-GB" sz="1100" dirty="0"/>
              <a:t>Borm et al. 2023 Nat. Biotech</a:t>
            </a:r>
          </a:p>
        </p:txBody>
      </p:sp>
    </p:spTree>
    <p:extLst>
      <p:ext uri="{BB962C8B-B14F-4D97-AF65-F5344CB8AC3E}">
        <p14:creationId xmlns:p14="http://schemas.microsoft.com/office/powerpoint/2010/main" val="191430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p:nvPr/>
        </p:nvSpPr>
        <p:spPr>
          <a:xfrm>
            <a:off x="5827679" y="2749842"/>
            <a:ext cx="3249089" cy="10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dirty="0">
                <a:solidFill>
                  <a:srgbClr val="666666"/>
                </a:solidFill>
                <a:highlight>
                  <a:srgbClr val="FFFFFF"/>
                </a:highlight>
                <a:latin typeface="Roboto"/>
                <a:ea typeface="Roboto"/>
                <a:cs typeface="Roboto"/>
                <a:sym typeface="Roboto"/>
              </a:rPr>
              <a:t>Spatial composition of the Visium Spatial Gene Expression slide</a:t>
            </a:r>
            <a:r>
              <a:rPr lang="en" sz="1050" dirty="0">
                <a:solidFill>
                  <a:srgbClr val="666666"/>
                </a:solidFill>
                <a:highlight>
                  <a:srgbClr val="FFFFFF"/>
                </a:highlight>
                <a:latin typeface="Roboto"/>
                <a:ea typeface="Roboto"/>
                <a:cs typeface="Roboto"/>
                <a:sym typeface="Roboto"/>
              </a:rPr>
              <a:t>. Each slide contains four Capture Areas with approximately 5000 barcoded spots, which in turn contain millions of spatially-barcoded capture oligonucleotides. Tissue mRNA is released and binds to the barcoded oligos, enabling capture of gene expression information. </a:t>
            </a:r>
            <a:r>
              <a:rPr lang="en" sz="1050" i="1" dirty="0">
                <a:solidFill>
                  <a:srgbClr val="666666"/>
                </a:solidFill>
                <a:highlight>
                  <a:srgbClr val="FFFFFF"/>
                </a:highlight>
                <a:latin typeface="Roboto"/>
                <a:ea typeface="Roboto"/>
                <a:cs typeface="Roboto"/>
                <a:sym typeface="Roboto"/>
              </a:rPr>
              <a:t>Source: 10X genomics</a:t>
            </a:r>
            <a:r>
              <a:rPr lang="en" sz="1050" dirty="0">
                <a:solidFill>
                  <a:srgbClr val="666666"/>
                </a:solidFill>
                <a:highlight>
                  <a:srgbClr val="FFFFFF"/>
                </a:highlight>
                <a:latin typeface="Roboto"/>
                <a:ea typeface="Roboto"/>
                <a:cs typeface="Roboto"/>
                <a:sym typeface="Roboto"/>
              </a:rPr>
              <a:t>.</a:t>
            </a:r>
            <a:endParaRPr dirty="0"/>
          </a:p>
        </p:txBody>
      </p:sp>
      <p:sp>
        <p:nvSpPr>
          <p:cNvPr id="214" name="Google Shape;214;p30"/>
          <p:cNvSpPr txBox="1">
            <a:spLocks noGrp="1"/>
          </p:cNvSpPr>
          <p:nvPr>
            <p:ph type="title"/>
          </p:nvPr>
        </p:nvSpPr>
        <p:spPr>
          <a:xfrm>
            <a:off x="279896" y="30985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solidFill>
                  <a:schemeClr val="accent5"/>
                </a:solidFill>
              </a:rPr>
              <a:t>Part III. Spatial transcriptomics</a:t>
            </a:r>
            <a:r>
              <a:rPr lang="en" sz="2400" b="1" dirty="0">
                <a:solidFill>
                  <a:srgbClr val="152243"/>
                </a:solidFill>
              </a:rPr>
              <a:t> </a:t>
            </a:r>
            <a:r>
              <a:rPr lang="en" sz="2000" b="1" dirty="0">
                <a:solidFill>
                  <a:srgbClr val="666666"/>
                </a:solidFill>
              </a:rPr>
              <a:t>| </a:t>
            </a:r>
            <a:r>
              <a:rPr lang="en" sz="2000" b="1" i="1" dirty="0">
                <a:solidFill>
                  <a:srgbClr val="666666"/>
                </a:solidFill>
              </a:rPr>
              <a:t>Techniques</a:t>
            </a:r>
            <a:endParaRPr sz="2000" b="1" i="1" dirty="0">
              <a:solidFill>
                <a:srgbClr val="666666"/>
              </a:solidFill>
            </a:endParaRPr>
          </a:p>
        </p:txBody>
      </p:sp>
      <p:sp>
        <p:nvSpPr>
          <p:cNvPr id="216" name="Google Shape;21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17" name="Google Shape;217;p30"/>
          <p:cNvSpPr txBox="1"/>
          <p:nvPr/>
        </p:nvSpPr>
        <p:spPr>
          <a:xfrm>
            <a:off x="411874" y="965064"/>
            <a:ext cx="8664894" cy="2366634"/>
          </a:xfrm>
          <a:prstGeom prst="rect">
            <a:avLst/>
          </a:prstGeom>
          <a:noFill/>
          <a:ln>
            <a:noFill/>
          </a:ln>
        </p:spPr>
        <p:txBody>
          <a:bodyPr spcFirstLastPara="1" wrap="square" lIns="91425" tIns="91425" rIns="91425" bIns="91425" anchor="t" anchorCtr="0">
            <a:noAutofit/>
          </a:bodyPr>
          <a:lstStyle/>
          <a:p>
            <a:pPr marL="139700">
              <a:buClr>
                <a:srgbClr val="58595B"/>
              </a:buClr>
              <a:buSzPts val="1400"/>
            </a:pPr>
            <a:r>
              <a:rPr lang="en-GB" b="1" dirty="0">
                <a:solidFill>
                  <a:schemeClr val="tx1"/>
                </a:solidFill>
                <a:highlight>
                  <a:srgbClr val="FFFFFF"/>
                </a:highlight>
              </a:rPr>
              <a:t>Spatial Sequencing: </a:t>
            </a:r>
            <a:r>
              <a:rPr lang="en" b="1" dirty="0">
                <a:solidFill>
                  <a:schemeClr val="tx1"/>
                </a:solidFill>
                <a:highlight>
                  <a:srgbClr val="FFFFFF"/>
                </a:highlight>
              </a:rPr>
              <a:t>10x Genomics Visium</a:t>
            </a:r>
          </a:p>
          <a:p>
            <a:pPr marL="139700">
              <a:buClr>
                <a:srgbClr val="58595B"/>
              </a:buClr>
              <a:buSzPts val="1400"/>
            </a:pPr>
            <a:endParaRPr lang="en" dirty="0">
              <a:solidFill>
                <a:schemeClr val="bg2"/>
              </a:solidFill>
              <a:highlight>
                <a:srgbClr val="FFFFFF"/>
              </a:highlight>
            </a:endParaRPr>
          </a:p>
          <a:p>
            <a:pPr marL="425450" lvl="0" indent="-285750" algn="l" rtl="0">
              <a:lnSpc>
                <a:spcPct val="150000"/>
              </a:lnSpc>
              <a:spcBef>
                <a:spcPts val="0"/>
              </a:spcBef>
              <a:spcAft>
                <a:spcPts val="0"/>
              </a:spcAft>
              <a:buClr>
                <a:srgbClr val="58595B"/>
              </a:buClr>
              <a:buSzPts val="1400"/>
              <a:buFont typeface="Arial" panose="020B0604020202020204" pitchFamily="34" charset="0"/>
              <a:buChar char="•"/>
            </a:pPr>
            <a:r>
              <a:rPr lang="en" dirty="0">
                <a:solidFill>
                  <a:schemeClr val="tx1"/>
                </a:solidFill>
                <a:highlight>
                  <a:srgbClr val="FFFFFF"/>
                </a:highlight>
              </a:rPr>
              <a:t>Fresh-frozen tissue section placed on array with capture probes that bind to RNA (poly A tail)</a:t>
            </a:r>
            <a:endParaRPr dirty="0">
              <a:solidFill>
                <a:schemeClr val="tx1"/>
              </a:solidFill>
              <a:highlight>
                <a:srgbClr val="FFFFFF"/>
              </a:highlight>
            </a:endParaRPr>
          </a:p>
          <a:p>
            <a:pPr marL="425450" lvl="0" indent="-285750" algn="l" rtl="0">
              <a:lnSpc>
                <a:spcPct val="150000"/>
              </a:lnSpc>
              <a:spcBef>
                <a:spcPts val="0"/>
              </a:spcBef>
              <a:spcAft>
                <a:spcPts val="0"/>
              </a:spcAft>
              <a:buClr>
                <a:srgbClr val="58595B"/>
              </a:buClr>
              <a:buSzPts val="1400"/>
              <a:buFont typeface="Arial" panose="020B0604020202020204" pitchFamily="34" charset="0"/>
              <a:buChar char="•"/>
            </a:pPr>
            <a:r>
              <a:rPr lang="en" dirty="0">
                <a:solidFill>
                  <a:schemeClr val="tx1"/>
                </a:solidFill>
                <a:highlight>
                  <a:srgbClr val="FFFFFF"/>
                </a:highlight>
              </a:rPr>
              <a:t>cDNA is synthesized (RT) from captured RNA and sequencing libraries prepared</a:t>
            </a:r>
            <a:endParaRPr dirty="0">
              <a:solidFill>
                <a:schemeClr val="tx1"/>
              </a:solidFill>
              <a:highlight>
                <a:srgbClr val="FFFFFF"/>
              </a:highlight>
            </a:endParaRPr>
          </a:p>
          <a:p>
            <a:pPr marL="425450" indent="-285750">
              <a:lnSpc>
                <a:spcPct val="150000"/>
              </a:lnSpc>
              <a:buClr>
                <a:srgbClr val="58595B"/>
              </a:buClr>
              <a:buSzPts val="1400"/>
              <a:buFont typeface="Arial" panose="020B0604020202020204" pitchFamily="34" charset="0"/>
              <a:buChar char="•"/>
            </a:pPr>
            <a:r>
              <a:rPr lang="en" dirty="0">
                <a:solidFill>
                  <a:schemeClr val="tx1"/>
                </a:solidFill>
                <a:highlight>
                  <a:srgbClr val="FFFFFF"/>
                </a:highlight>
              </a:rPr>
              <a:t>Libraries are sequenced. </a:t>
            </a:r>
            <a:r>
              <a:rPr lang="en-GB" dirty="0"/>
              <a:t>Reads have spatial barcode + UMI.</a:t>
            </a:r>
          </a:p>
          <a:p>
            <a:pPr marL="425450" indent="-285750">
              <a:lnSpc>
                <a:spcPct val="150000"/>
              </a:lnSpc>
              <a:buClr>
                <a:srgbClr val="58595B"/>
              </a:buClr>
              <a:buSzPts val="1400"/>
              <a:buFont typeface="Arial" panose="020B0604020202020204" pitchFamily="34" charset="0"/>
              <a:buChar char="•"/>
            </a:pPr>
            <a:endParaRPr lang="en" dirty="0">
              <a:solidFill>
                <a:schemeClr val="tx1"/>
              </a:solidFill>
              <a:highlight>
                <a:srgbClr val="FFFFFF"/>
              </a:highlight>
            </a:endParaRPr>
          </a:p>
          <a:p>
            <a:pPr marL="457200" indent="-317500">
              <a:buClr>
                <a:srgbClr val="58595B"/>
              </a:buClr>
              <a:buSzPts val="1400"/>
              <a:buAutoNum type="arabicPeriod"/>
            </a:pPr>
            <a:endParaRPr lang="en" dirty="0">
              <a:solidFill>
                <a:schemeClr val="bg2"/>
              </a:solidFill>
              <a:highlight>
                <a:srgbClr val="FFFFFF"/>
              </a:highlight>
            </a:endParaRPr>
          </a:p>
        </p:txBody>
      </p:sp>
      <p:pic>
        <p:nvPicPr>
          <p:cNvPr id="218" name="Google Shape;218;p30"/>
          <p:cNvPicPr preferRelativeResize="0"/>
          <p:nvPr/>
        </p:nvPicPr>
        <p:blipFill>
          <a:blip r:embed="rId3">
            <a:alphaModFix/>
          </a:blip>
          <a:stretch>
            <a:fillRect/>
          </a:stretch>
        </p:blipFill>
        <p:spPr>
          <a:xfrm>
            <a:off x="524539" y="2667332"/>
            <a:ext cx="5303140" cy="1464413"/>
          </a:xfrm>
          <a:prstGeom prst="rect">
            <a:avLst/>
          </a:prstGeom>
          <a:noFill/>
          <a:ln>
            <a:noFill/>
          </a:ln>
        </p:spPr>
      </p:pic>
    </p:spTree>
    <p:extLst>
      <p:ext uri="{BB962C8B-B14F-4D97-AF65-F5344CB8AC3E}">
        <p14:creationId xmlns:p14="http://schemas.microsoft.com/office/powerpoint/2010/main" val="678469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EF2443-EBF6-0F2F-7719-1B50F85320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Title 2">
            <a:extLst>
              <a:ext uri="{FF2B5EF4-FFF2-40B4-BE49-F238E27FC236}">
                <a16:creationId xmlns:a16="http://schemas.microsoft.com/office/drawing/2014/main" id="{377A849A-38FC-7C73-39CB-C32971564CB1}"/>
              </a:ext>
            </a:extLst>
          </p:cNvPr>
          <p:cNvSpPr>
            <a:spLocks noGrp="1"/>
          </p:cNvSpPr>
          <p:nvPr>
            <p:ph type="title"/>
          </p:nvPr>
        </p:nvSpPr>
        <p:spPr>
          <a:xfrm>
            <a:off x="311700" y="246254"/>
            <a:ext cx="8520600" cy="572700"/>
          </a:xfrm>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Techniques</a:t>
            </a:r>
            <a:endParaRPr lang="en-GB" i="1" dirty="0"/>
          </a:p>
        </p:txBody>
      </p:sp>
      <p:sp>
        <p:nvSpPr>
          <p:cNvPr id="7" name="Text Placeholder 2">
            <a:extLst>
              <a:ext uri="{FF2B5EF4-FFF2-40B4-BE49-F238E27FC236}">
                <a16:creationId xmlns:a16="http://schemas.microsoft.com/office/drawing/2014/main" id="{849E1251-A709-1D9F-1E56-666B69ED341D}"/>
              </a:ext>
            </a:extLst>
          </p:cNvPr>
          <p:cNvSpPr txBox="1">
            <a:spLocks/>
          </p:cNvSpPr>
          <p:nvPr/>
        </p:nvSpPr>
        <p:spPr>
          <a:xfrm>
            <a:off x="382584" y="1041139"/>
            <a:ext cx="3999900" cy="513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139700" indent="0">
              <a:buFont typeface="Arial"/>
              <a:buNone/>
            </a:pPr>
            <a:endParaRPr lang="en-GB" sz="1600" b="1" dirty="0">
              <a:solidFill>
                <a:schemeClr val="tx1"/>
              </a:solidFill>
            </a:endParaRPr>
          </a:p>
        </p:txBody>
      </p:sp>
      <p:pic>
        <p:nvPicPr>
          <p:cNvPr id="8" name="Picture 7" descr="A screenshot of a cell phone">
            <a:extLst>
              <a:ext uri="{FF2B5EF4-FFF2-40B4-BE49-F238E27FC236}">
                <a16:creationId xmlns:a16="http://schemas.microsoft.com/office/drawing/2014/main" id="{B579986A-0DD1-322F-77A1-8434A4C54C78}"/>
              </a:ext>
            </a:extLst>
          </p:cNvPr>
          <p:cNvPicPr>
            <a:picLocks noChangeAspect="1"/>
          </p:cNvPicPr>
          <p:nvPr/>
        </p:nvPicPr>
        <p:blipFill>
          <a:blip r:embed="rId2"/>
          <a:stretch>
            <a:fillRect/>
          </a:stretch>
        </p:blipFill>
        <p:spPr>
          <a:xfrm>
            <a:off x="5153408" y="1041139"/>
            <a:ext cx="1304260" cy="1586049"/>
          </a:xfrm>
          <a:prstGeom prst="rect">
            <a:avLst/>
          </a:prstGeom>
        </p:spPr>
      </p:pic>
      <p:sp>
        <p:nvSpPr>
          <p:cNvPr id="9" name="Google Shape;206;p29">
            <a:extLst>
              <a:ext uri="{FF2B5EF4-FFF2-40B4-BE49-F238E27FC236}">
                <a16:creationId xmlns:a16="http://schemas.microsoft.com/office/drawing/2014/main" id="{B1E1BF6A-59EE-FF8F-5A96-2C35669C05C4}"/>
              </a:ext>
            </a:extLst>
          </p:cNvPr>
          <p:cNvSpPr txBox="1">
            <a:spLocks noGrp="1"/>
          </p:cNvSpPr>
          <p:nvPr>
            <p:ph type="body" idx="1"/>
          </p:nvPr>
        </p:nvSpPr>
        <p:spPr>
          <a:xfrm>
            <a:off x="978195" y="991576"/>
            <a:ext cx="4132522" cy="26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chemeClr val="tx1"/>
                </a:solidFill>
              </a:rPr>
              <a:t>10X Visium resolution</a:t>
            </a:r>
            <a:r>
              <a:rPr lang="en" sz="1400" dirty="0">
                <a:solidFill>
                  <a:schemeClr val="tx1"/>
                </a:solidFill>
              </a:rPr>
              <a:t>:</a:t>
            </a:r>
            <a:endParaRPr sz="1400" dirty="0">
              <a:solidFill>
                <a:schemeClr val="tx1"/>
              </a:solidFill>
            </a:endParaRPr>
          </a:p>
          <a:p>
            <a:pPr marL="457200" lvl="0" indent="-317500" algn="l" rtl="0">
              <a:lnSpc>
                <a:spcPct val="100000"/>
              </a:lnSpc>
              <a:spcBef>
                <a:spcPts val="0"/>
              </a:spcBef>
              <a:spcAft>
                <a:spcPts val="0"/>
              </a:spcAft>
              <a:buSzPts val="1400"/>
              <a:buChar char="●"/>
            </a:pPr>
            <a:r>
              <a:rPr lang="en-GB" sz="1400" dirty="0">
                <a:solidFill>
                  <a:schemeClr val="tx1"/>
                </a:solidFill>
              </a:rPr>
              <a:t>S</a:t>
            </a:r>
            <a:r>
              <a:rPr lang="en" sz="1400" dirty="0">
                <a:solidFill>
                  <a:schemeClr val="tx1"/>
                </a:solidFill>
              </a:rPr>
              <a:t>pot ≈ 55 microns -&gt; up to 10 cells per spot</a:t>
            </a:r>
          </a:p>
          <a:p>
            <a:pPr marL="457200" lvl="0" indent="-317500" algn="l" rtl="0">
              <a:lnSpc>
                <a:spcPct val="100000"/>
              </a:lnSpc>
              <a:spcBef>
                <a:spcPts val="0"/>
              </a:spcBef>
              <a:spcAft>
                <a:spcPts val="0"/>
              </a:spcAft>
              <a:buSzPts val="1400"/>
              <a:buChar char="●"/>
            </a:pPr>
            <a:r>
              <a:rPr lang="en" sz="1400" dirty="0">
                <a:solidFill>
                  <a:schemeClr val="tx1"/>
                </a:solidFill>
              </a:rPr>
              <a:t>Sample ≈ 5000 spots </a:t>
            </a:r>
          </a:p>
          <a:p>
            <a:pPr marL="0" indent="0">
              <a:buNone/>
            </a:pPr>
            <a:r>
              <a:rPr lang="en-GB" dirty="0">
                <a:solidFill>
                  <a:srgbClr val="C00000"/>
                </a:solidFill>
              </a:rPr>
              <a:t>Deconvolution challenge</a:t>
            </a:r>
            <a:endParaRPr lang="en-GB" b="1" dirty="0">
              <a:solidFill>
                <a:schemeClr val="tx1"/>
              </a:solidFill>
            </a:endParaRPr>
          </a:p>
          <a:p>
            <a:pPr marL="0" indent="0">
              <a:buNone/>
            </a:pPr>
            <a:endParaRPr lang="en-GB" b="1" dirty="0">
              <a:solidFill>
                <a:schemeClr val="tx1"/>
              </a:solidFill>
            </a:endParaRPr>
          </a:p>
          <a:p>
            <a:pPr marL="0" indent="0">
              <a:buNone/>
            </a:pPr>
            <a:r>
              <a:rPr lang="en-GB" b="1" dirty="0">
                <a:solidFill>
                  <a:schemeClr val="tx1"/>
                </a:solidFill>
              </a:rPr>
              <a:t>10X </a:t>
            </a:r>
            <a:r>
              <a:rPr lang="en-GB" b="1" dirty="0" err="1">
                <a:solidFill>
                  <a:schemeClr val="tx1"/>
                </a:solidFill>
              </a:rPr>
              <a:t>Visium</a:t>
            </a:r>
            <a:r>
              <a:rPr lang="en-GB" b="1" dirty="0">
                <a:solidFill>
                  <a:schemeClr val="tx1"/>
                </a:solidFill>
              </a:rPr>
              <a:t> HD</a:t>
            </a:r>
            <a:endParaRPr lang="en" b="1" dirty="0">
              <a:solidFill>
                <a:schemeClr val="tx1"/>
              </a:solidFill>
            </a:endParaRPr>
          </a:p>
          <a:p>
            <a:pPr marL="285750" indent="-285750"/>
            <a:r>
              <a:rPr lang="en-GB" dirty="0">
                <a:solidFill>
                  <a:schemeClr val="tx1"/>
                </a:solidFill>
              </a:rPr>
              <a:t>spot ≈ 2 µm → ~1 (or &lt;1) cell per “mini‐spot”;</a:t>
            </a:r>
          </a:p>
          <a:p>
            <a:pPr marL="285750" indent="-285750"/>
            <a:r>
              <a:rPr lang="en-GB" dirty="0">
                <a:solidFill>
                  <a:schemeClr val="tx1"/>
                </a:solidFill>
              </a:rPr>
              <a:t>sample ≈ 11,000,000 spots</a:t>
            </a:r>
            <a:endParaRPr lang="fr-FR" dirty="0">
              <a:solidFill>
                <a:schemeClr val="tx1"/>
              </a:solidFill>
            </a:endParaRPr>
          </a:p>
        </p:txBody>
      </p:sp>
      <p:pic>
        <p:nvPicPr>
          <p:cNvPr id="13" name="Picture 12" descr="A diagram of a color scheme&#10;&#10;AI-generated content may be incorrect.">
            <a:extLst>
              <a:ext uri="{FF2B5EF4-FFF2-40B4-BE49-F238E27FC236}">
                <a16:creationId xmlns:a16="http://schemas.microsoft.com/office/drawing/2014/main" id="{0A9C59FA-D22A-94CC-C059-4DBED9040C1E}"/>
              </a:ext>
            </a:extLst>
          </p:cNvPr>
          <p:cNvPicPr>
            <a:picLocks noChangeAspect="1"/>
          </p:cNvPicPr>
          <p:nvPr/>
        </p:nvPicPr>
        <p:blipFill>
          <a:blip r:embed="rId3"/>
          <a:stretch>
            <a:fillRect/>
          </a:stretch>
        </p:blipFill>
        <p:spPr>
          <a:xfrm>
            <a:off x="848262" y="3334526"/>
            <a:ext cx="4073815" cy="1450614"/>
          </a:xfrm>
          <a:prstGeom prst="rect">
            <a:avLst/>
          </a:prstGeom>
        </p:spPr>
      </p:pic>
      <p:pic>
        <p:nvPicPr>
          <p:cNvPr id="2050" name="Picture 2">
            <a:extLst>
              <a:ext uri="{FF2B5EF4-FFF2-40B4-BE49-F238E27FC236}">
                <a16:creationId xmlns:a16="http://schemas.microsoft.com/office/drawing/2014/main" id="{5EA23BF0-7862-FEA9-E12B-E2B39E37B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768" y="2957268"/>
            <a:ext cx="3557308" cy="18824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D145422-C191-2BA0-6915-7563FB9EECCC}"/>
              </a:ext>
            </a:extLst>
          </p:cNvPr>
          <p:cNvSpPr txBox="1"/>
          <p:nvPr/>
        </p:nvSpPr>
        <p:spPr>
          <a:xfrm>
            <a:off x="621924" y="3022694"/>
            <a:ext cx="5455049" cy="294183"/>
          </a:xfrm>
          <a:prstGeom prst="rect">
            <a:avLst/>
          </a:prstGeom>
          <a:solidFill>
            <a:schemeClr val="accent1">
              <a:lumMod val="20000"/>
              <a:lumOff val="80000"/>
            </a:schemeClr>
          </a:solidFill>
          <a:ln>
            <a:solidFill>
              <a:schemeClr val="tx2">
                <a:lumMod val="75000"/>
              </a:schemeClr>
            </a:solidFill>
          </a:ln>
        </p:spPr>
        <p:txBody>
          <a:bodyPr wrap="square">
            <a:spAutoFit/>
          </a:bodyPr>
          <a:lstStyle/>
          <a:p>
            <a:pPr>
              <a:lnSpc>
                <a:spcPct val="115000"/>
              </a:lnSpc>
              <a:spcAft>
                <a:spcPts val="800"/>
              </a:spcAft>
              <a:buNone/>
            </a:pPr>
            <a:r>
              <a:rPr lang="en-GB" sz="1200" b="1" kern="100" dirty="0">
                <a:effectLst/>
                <a:latin typeface="Aptos" panose="020B0004020202020204" pitchFamily="34" charset="0"/>
                <a:ea typeface="Aptos" panose="020B0004020202020204" pitchFamily="34" charset="0"/>
                <a:cs typeface="Times New Roman" panose="02020603050405020304" pitchFamily="18" charset="0"/>
              </a:rPr>
              <a:t>Still not a single-cell resolution, as one cell may overlap with multiple spots.</a:t>
            </a:r>
          </a:p>
        </p:txBody>
      </p:sp>
      <p:grpSp>
        <p:nvGrpSpPr>
          <p:cNvPr id="22" name="Group 21">
            <a:extLst>
              <a:ext uri="{FF2B5EF4-FFF2-40B4-BE49-F238E27FC236}">
                <a16:creationId xmlns:a16="http://schemas.microsoft.com/office/drawing/2014/main" id="{C903FA7B-43B5-8C9D-8482-1715DBE21DFE}"/>
              </a:ext>
            </a:extLst>
          </p:cNvPr>
          <p:cNvGrpSpPr/>
          <p:nvPr/>
        </p:nvGrpSpPr>
        <p:grpSpPr>
          <a:xfrm>
            <a:off x="6773149" y="1064914"/>
            <a:ext cx="1943885" cy="1675214"/>
            <a:chOff x="6773149" y="1064914"/>
            <a:chExt cx="1943885" cy="1675214"/>
          </a:xfrm>
        </p:grpSpPr>
        <p:pic>
          <p:nvPicPr>
            <p:cNvPr id="19" name="Picture 18">
              <a:extLst>
                <a:ext uri="{FF2B5EF4-FFF2-40B4-BE49-F238E27FC236}">
                  <a16:creationId xmlns:a16="http://schemas.microsoft.com/office/drawing/2014/main" id="{AB1FFFCA-A77C-5E9E-43EB-4437BE549C05}"/>
                </a:ext>
              </a:extLst>
            </p:cNvPr>
            <p:cNvPicPr>
              <a:picLocks noChangeAspect="1"/>
            </p:cNvPicPr>
            <p:nvPr/>
          </p:nvPicPr>
          <p:blipFill>
            <a:blip r:embed="rId5"/>
            <a:stretch>
              <a:fillRect/>
            </a:stretch>
          </p:blipFill>
          <p:spPr>
            <a:xfrm>
              <a:off x="6836631" y="1203414"/>
              <a:ext cx="1816923" cy="1536714"/>
            </a:xfrm>
            <a:prstGeom prst="rect">
              <a:avLst/>
            </a:prstGeom>
          </p:spPr>
        </p:pic>
        <p:sp>
          <p:nvSpPr>
            <p:cNvPr id="21" name="TextBox 20">
              <a:extLst>
                <a:ext uri="{FF2B5EF4-FFF2-40B4-BE49-F238E27FC236}">
                  <a16:creationId xmlns:a16="http://schemas.microsoft.com/office/drawing/2014/main" id="{3787B185-8933-5E6E-1D91-B865B78BDF92}"/>
                </a:ext>
              </a:extLst>
            </p:cNvPr>
            <p:cNvSpPr txBox="1"/>
            <p:nvPr/>
          </p:nvSpPr>
          <p:spPr>
            <a:xfrm>
              <a:off x="6773149" y="1064914"/>
              <a:ext cx="1943885" cy="276999"/>
            </a:xfrm>
            <a:prstGeom prst="rect">
              <a:avLst/>
            </a:prstGeom>
            <a:solidFill>
              <a:schemeClr val="bg1"/>
            </a:solidFill>
          </p:spPr>
          <p:txBody>
            <a:bodyPr wrap="square">
              <a:spAutoFit/>
            </a:bodyPr>
            <a:lstStyle/>
            <a:p>
              <a:pPr marL="0" indent="0" algn="ctr">
                <a:buNone/>
              </a:pPr>
              <a:r>
                <a:rPr lang="en-GB" sz="1200" b="1" dirty="0">
                  <a:solidFill>
                    <a:schemeClr val="tx1"/>
                  </a:solidFill>
                </a:rPr>
                <a:t>Spot Deconvolution</a:t>
              </a:r>
            </a:p>
          </p:txBody>
        </p:sp>
      </p:grpSp>
    </p:spTree>
    <p:extLst>
      <p:ext uri="{BB962C8B-B14F-4D97-AF65-F5344CB8AC3E}">
        <p14:creationId xmlns:p14="http://schemas.microsoft.com/office/powerpoint/2010/main" val="45592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5FF27-5F9C-4A73-B4CB-EBB7FB4601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7EC616-973D-229E-23A7-CAFC036AEF86}"/>
              </a:ext>
            </a:extLst>
          </p:cNvPr>
          <p:cNvSpPr>
            <a:spLocks noGrp="1"/>
          </p:cNvSpPr>
          <p:nvPr>
            <p:ph type="title"/>
          </p:nvPr>
        </p:nvSpPr>
        <p:spPr/>
        <p:txBody>
          <a:bodyPr/>
          <a:lstStyle/>
          <a:p>
            <a:r>
              <a:rPr lang="en" b="1" dirty="0">
                <a:solidFill>
                  <a:schemeClr val="accent5"/>
                </a:solidFill>
              </a:rPr>
              <a:t>Spatial transcriptomics</a:t>
            </a:r>
            <a:r>
              <a:rPr lang="en" b="1" dirty="0">
                <a:solidFill>
                  <a:srgbClr val="152243"/>
                </a:solidFill>
              </a:rPr>
              <a:t> </a:t>
            </a:r>
            <a:r>
              <a:rPr lang="en" sz="2400" b="1" dirty="0">
                <a:solidFill>
                  <a:srgbClr val="666666"/>
                </a:solidFill>
              </a:rPr>
              <a:t>| </a:t>
            </a:r>
            <a:r>
              <a:rPr lang="en" sz="2400" b="1" i="1" dirty="0">
                <a:solidFill>
                  <a:srgbClr val="666666"/>
                </a:solidFill>
              </a:rPr>
              <a:t>Techniques</a:t>
            </a:r>
            <a:endParaRPr lang="en-GB" i="1" dirty="0"/>
          </a:p>
        </p:txBody>
      </p:sp>
      <p:sp>
        <p:nvSpPr>
          <p:cNvPr id="9" name="Text Placeholder 8">
            <a:extLst>
              <a:ext uri="{FF2B5EF4-FFF2-40B4-BE49-F238E27FC236}">
                <a16:creationId xmlns:a16="http://schemas.microsoft.com/office/drawing/2014/main" id="{01B33347-96F6-4DF5-12FE-91E2AB7E6392}"/>
              </a:ext>
            </a:extLst>
          </p:cNvPr>
          <p:cNvSpPr>
            <a:spLocks noGrp="1"/>
          </p:cNvSpPr>
          <p:nvPr>
            <p:ph type="body" idx="2"/>
          </p:nvPr>
        </p:nvSpPr>
        <p:spPr>
          <a:xfrm>
            <a:off x="1415803" y="1025079"/>
            <a:ext cx="2631656" cy="382955"/>
          </a:xfrm>
        </p:spPr>
        <p:txBody>
          <a:bodyPr/>
          <a:lstStyle/>
          <a:p>
            <a:pPr marL="139700" indent="0" algn="ctr">
              <a:buNone/>
            </a:pPr>
            <a:r>
              <a:rPr lang="en-GB" dirty="0">
                <a:solidFill>
                  <a:schemeClr val="tx1"/>
                </a:solidFill>
              </a:rPr>
              <a:t>Image-based methods</a:t>
            </a:r>
          </a:p>
        </p:txBody>
      </p:sp>
      <p:pic>
        <p:nvPicPr>
          <p:cNvPr id="10" name="Picture 9" descr="A diagram of a sequence of dna">
            <a:extLst>
              <a:ext uri="{FF2B5EF4-FFF2-40B4-BE49-F238E27FC236}">
                <a16:creationId xmlns:a16="http://schemas.microsoft.com/office/drawing/2014/main" id="{98715536-DFBA-41D8-522B-D88908633754}"/>
              </a:ext>
            </a:extLst>
          </p:cNvPr>
          <p:cNvPicPr>
            <a:picLocks noChangeAspect="1"/>
          </p:cNvPicPr>
          <p:nvPr/>
        </p:nvPicPr>
        <p:blipFill>
          <a:blip r:embed="rId3"/>
          <a:stretch>
            <a:fillRect/>
          </a:stretch>
        </p:blipFill>
        <p:spPr>
          <a:xfrm>
            <a:off x="1272148" y="1400680"/>
            <a:ext cx="6152174" cy="2545727"/>
          </a:xfrm>
          <a:prstGeom prst="rect">
            <a:avLst/>
          </a:prstGeom>
        </p:spPr>
      </p:pic>
      <p:sp>
        <p:nvSpPr>
          <p:cNvPr id="11" name="Text Placeholder 8">
            <a:extLst>
              <a:ext uri="{FF2B5EF4-FFF2-40B4-BE49-F238E27FC236}">
                <a16:creationId xmlns:a16="http://schemas.microsoft.com/office/drawing/2014/main" id="{B2B1046A-F31C-00AF-125D-6FF2F017B415}"/>
              </a:ext>
            </a:extLst>
          </p:cNvPr>
          <p:cNvSpPr txBox="1">
            <a:spLocks/>
          </p:cNvSpPr>
          <p:nvPr/>
        </p:nvSpPr>
        <p:spPr>
          <a:xfrm>
            <a:off x="4572000" y="1017725"/>
            <a:ext cx="2631656" cy="3829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139700" indent="0" algn="ctr">
              <a:buFont typeface="Arial"/>
              <a:buNone/>
            </a:pPr>
            <a:r>
              <a:rPr lang="en-GB" dirty="0">
                <a:solidFill>
                  <a:schemeClr val="tx1"/>
                </a:solidFill>
              </a:rPr>
              <a:t>Sequencing-based methods</a:t>
            </a:r>
          </a:p>
        </p:txBody>
      </p:sp>
      <p:sp>
        <p:nvSpPr>
          <p:cNvPr id="15" name="TextBox 14">
            <a:extLst>
              <a:ext uri="{FF2B5EF4-FFF2-40B4-BE49-F238E27FC236}">
                <a16:creationId xmlns:a16="http://schemas.microsoft.com/office/drawing/2014/main" id="{BA432A04-4563-A708-E216-1E8E55B6CD4B}"/>
              </a:ext>
            </a:extLst>
          </p:cNvPr>
          <p:cNvSpPr txBox="1"/>
          <p:nvPr/>
        </p:nvSpPr>
        <p:spPr>
          <a:xfrm>
            <a:off x="1932709" y="4060398"/>
            <a:ext cx="1866217" cy="523220"/>
          </a:xfrm>
          <a:prstGeom prst="rect">
            <a:avLst/>
          </a:prstGeom>
          <a:solidFill>
            <a:schemeClr val="accent4"/>
          </a:solidFill>
          <a:ln>
            <a:solidFill>
              <a:schemeClr val="tx2">
                <a:lumMod val="75000"/>
              </a:schemeClr>
            </a:solidFill>
          </a:ln>
        </p:spPr>
        <p:txBody>
          <a:bodyPr wrap="none" rtlCol="0">
            <a:spAutoFit/>
          </a:bodyPr>
          <a:lstStyle/>
          <a:p>
            <a:pPr algn="ctr"/>
            <a:r>
              <a:rPr lang="en-GB" dirty="0"/>
              <a:t>Hypothesis testing</a:t>
            </a:r>
          </a:p>
          <a:p>
            <a:pPr algn="ctr"/>
            <a:r>
              <a:rPr lang="en-GB" dirty="0"/>
              <a:t>Subcellular structure </a:t>
            </a:r>
          </a:p>
        </p:txBody>
      </p:sp>
      <p:sp>
        <p:nvSpPr>
          <p:cNvPr id="16" name="TextBox 15">
            <a:extLst>
              <a:ext uri="{FF2B5EF4-FFF2-40B4-BE49-F238E27FC236}">
                <a16:creationId xmlns:a16="http://schemas.microsoft.com/office/drawing/2014/main" id="{004E67AD-DBE4-A67B-ADF8-0B96E8881095}"/>
              </a:ext>
            </a:extLst>
          </p:cNvPr>
          <p:cNvSpPr txBox="1"/>
          <p:nvPr/>
        </p:nvSpPr>
        <p:spPr>
          <a:xfrm>
            <a:off x="5215850" y="4060398"/>
            <a:ext cx="1080744" cy="307777"/>
          </a:xfrm>
          <a:prstGeom prst="rect">
            <a:avLst/>
          </a:prstGeom>
          <a:solidFill>
            <a:schemeClr val="accent4"/>
          </a:solidFill>
          <a:ln>
            <a:solidFill>
              <a:schemeClr val="tx2">
                <a:lumMod val="75000"/>
              </a:schemeClr>
            </a:solidFill>
          </a:ln>
        </p:spPr>
        <p:txBody>
          <a:bodyPr wrap="none" rtlCol="0">
            <a:spAutoFit/>
          </a:bodyPr>
          <a:lstStyle/>
          <a:p>
            <a:pPr algn="ctr"/>
            <a:r>
              <a:rPr lang="en-GB" dirty="0"/>
              <a:t>Exploration</a:t>
            </a:r>
          </a:p>
        </p:txBody>
      </p:sp>
    </p:spTree>
    <p:extLst>
      <p:ext uri="{BB962C8B-B14F-4D97-AF65-F5344CB8AC3E}">
        <p14:creationId xmlns:p14="http://schemas.microsoft.com/office/powerpoint/2010/main" val="246298660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IARC Color Palette">
      <a:dk1>
        <a:srgbClr val="000000"/>
      </a:dk1>
      <a:lt1>
        <a:srgbClr val="FFFFFF"/>
      </a:lt1>
      <a:dk2>
        <a:srgbClr val="2B3256"/>
      </a:dk2>
      <a:lt2>
        <a:srgbClr val="E7E6E6"/>
      </a:lt2>
      <a:accent1>
        <a:srgbClr val="D27F65"/>
      </a:accent1>
      <a:accent2>
        <a:srgbClr val="EFEEE0"/>
      </a:accent2>
      <a:accent3>
        <a:srgbClr val="2B3256"/>
      </a:accent3>
      <a:accent4>
        <a:srgbClr val="D27F65"/>
      </a:accent4>
      <a:accent5>
        <a:srgbClr val="EFEEE0"/>
      </a:accent5>
      <a:accent6>
        <a:srgbClr val="D27F65"/>
      </a:accent6>
      <a:hlink>
        <a:srgbClr val="0093D5"/>
      </a:hlink>
      <a:folHlink>
        <a:srgbClr val="D27F6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ARC PPT Template defi" id="{29B0682D-293C-F544-9774-1ED9D4E24146}" vid="{0A8EF83B-C966-C74A-BFE1-395CD966488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beee1c2-fb4d-4c4a-ad1f-599d27466585">
      <Terms xmlns="http://schemas.microsoft.com/office/infopath/2007/PartnerControls"/>
    </lcf76f155ced4ddcb4097134ff3c332f>
    <TaxCatchAll xmlns="92f9c949-928f-405f-9b31-ca28cf6ea3d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8C2194DC6B2284FAE5955FAA0A2E0BD" ma:contentTypeVersion="16" ma:contentTypeDescription="Create a new document." ma:contentTypeScope="" ma:versionID="c16e0d8689f95cecc3fe6115a0efc19c">
  <xsd:schema xmlns:xsd="http://www.w3.org/2001/XMLSchema" xmlns:xs="http://www.w3.org/2001/XMLSchema" xmlns:p="http://schemas.microsoft.com/office/2006/metadata/properties" xmlns:ns2="92f9c949-928f-405f-9b31-ca28cf6ea3df" xmlns:ns3="1beee1c2-fb4d-4c4a-ad1f-599d27466585" targetNamespace="http://schemas.microsoft.com/office/2006/metadata/properties" ma:root="true" ma:fieldsID="86b5eaeebcdf6291df7f8502cce49b09" ns2:_="" ns3:_="">
    <xsd:import namespace="92f9c949-928f-405f-9b31-ca28cf6ea3df"/>
    <xsd:import namespace="1beee1c2-fb4d-4c4a-ad1f-599d27466585"/>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3:MediaServiceObjectDetectorVersions"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f9c949-928f-405f-9b31-ca28cf6ea3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02cb3202-4f4a-4597-8712-8bb832f3ebd0}" ma:internalName="TaxCatchAll" ma:showField="CatchAllData" ma:web="92f9c949-928f-405f-9b31-ca28cf6ea3d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beee1c2-fb4d-4c4a-ad1f-599d27466585"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5d2bbfa-515d-4e02-8759-d24852ed3c23"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17E2C2-9F91-4DCA-8F1C-04311EED31FF}">
  <ds:schemaRefs>
    <ds:schemaRef ds:uri="http://schemas.microsoft.com/sharepoint/v3/contenttype/forms"/>
  </ds:schemaRefs>
</ds:datastoreItem>
</file>

<file path=customXml/itemProps2.xml><?xml version="1.0" encoding="utf-8"?>
<ds:datastoreItem xmlns:ds="http://schemas.openxmlformats.org/officeDocument/2006/customXml" ds:itemID="{75440FA8-AD65-4F09-84CE-F13DC7DAA36A}">
  <ds:schemaRefs>
    <ds:schemaRef ds:uri="1beee1c2-fb4d-4c4a-ad1f-599d27466585"/>
    <ds:schemaRef ds:uri="92f9c949-928f-405f-9b31-ca28cf6ea3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8E854E0-D53F-4E2A-A810-6133BD30BC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f9c949-928f-405f-9b31-ca28cf6ea3df"/>
    <ds:schemaRef ds:uri="1beee1c2-fb4d-4c4a-ad1f-599d274665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19358</TotalTime>
  <Words>2100</Words>
  <Application>Microsoft Office PowerPoint</Application>
  <PresentationFormat>On-screen Show (16:9)</PresentationFormat>
  <Paragraphs>252</Paragraphs>
  <Slides>29</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Aptos</vt:lpstr>
      <vt:lpstr>PP Object Sans</vt:lpstr>
      <vt:lpstr>PP Object Sans Heavy</vt:lpstr>
      <vt:lpstr>-apple-system</vt:lpstr>
      <vt:lpstr>Roboto</vt:lpstr>
      <vt:lpstr>PP Object Sans Light</vt:lpstr>
      <vt:lpstr>Wingdings</vt:lpstr>
      <vt:lpstr>Courier New</vt:lpstr>
      <vt:lpstr>Simple Light</vt:lpstr>
      <vt:lpstr>Tema de Office</vt:lpstr>
      <vt:lpstr>Medical Genomics:  Spatial Transcriptomics </vt:lpstr>
      <vt:lpstr>Spatial transcriptomics | Motivation</vt:lpstr>
      <vt:lpstr>Spatial transcriptomics | Resources</vt:lpstr>
      <vt:lpstr>Spatial transcriptomics | Outline</vt:lpstr>
      <vt:lpstr>Spatial transcriptomics | Technologies</vt:lpstr>
      <vt:lpstr>Spatial transcriptomics | Techniques</vt:lpstr>
      <vt:lpstr>Part III. Spatial transcriptomics | Techniques</vt:lpstr>
      <vt:lpstr>Spatial transcriptomics | Techniques</vt:lpstr>
      <vt:lpstr>Spatial transcriptomics | Techniques</vt:lpstr>
      <vt:lpstr>Spatial transcriptomics | Techniques</vt:lpstr>
      <vt:lpstr>Questions?</vt:lpstr>
      <vt:lpstr>Spatial transcriptomics | Analysis</vt:lpstr>
      <vt:lpstr>Spatial transcriptomics | Analysis</vt:lpstr>
      <vt:lpstr>Spatial transcriptomics | Analysis</vt:lpstr>
      <vt:lpstr>Spatial transcriptomics | Analysis</vt:lpstr>
      <vt:lpstr>Spatial transcriptomics | Analysis</vt:lpstr>
      <vt:lpstr>Part III. Spatial transcriptomics | Analysis</vt:lpstr>
      <vt:lpstr>Spatial transcriptomics | Analysis</vt:lpstr>
      <vt:lpstr>Spatial transcriptomics | Analysis</vt:lpstr>
      <vt:lpstr>Spatial transcriptomics | Analysis</vt:lpstr>
      <vt:lpstr>Spatial transcriptomics | Analysis</vt:lpstr>
      <vt:lpstr>Spatial transcriptomics | Analysis</vt:lpstr>
      <vt:lpstr>Questions?</vt:lpstr>
      <vt:lpstr>Cell-cell communication</vt:lpstr>
      <vt:lpstr>Inference of cell-cell interactions</vt:lpstr>
      <vt:lpstr>Interpretation of CCI output</vt:lpstr>
      <vt:lpstr>PowerPoint Presentation</vt:lpstr>
      <vt:lpstr>Main CCC inference challenges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Genomics #2: Transcriptomics, multi-omics and beyond</dc:title>
  <dc:creator>Laurane Mange</dc:creator>
  <cp:lastModifiedBy>Yuliya Lim</cp:lastModifiedBy>
  <cp:revision>6</cp:revision>
  <dcterms:modified xsi:type="dcterms:W3CDTF">2025-11-24T23:38:35Z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0x01010058C2194DC6B2284FAE5955FAA0A2E0BD</vt:lpwstr>
  </property>
  <property fmtid="{D5CDD505-2E9C-101B-9397-08002B2CF9AE}" pid="3" name="MediaServiceImageTags">
    <vt:lpwstr/>
  </property>
</Properties>
</file>